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7283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3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87B8"/>
    <a:srgbClr val="EF9346"/>
    <a:srgbClr val="F0F0F0"/>
    <a:srgbClr val="87CFD9"/>
    <a:srgbClr val="B3E1E7"/>
    <a:srgbClr val="38A0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1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854" y="72"/>
      </p:cViewPr>
      <p:guideLst>
        <p:guide orient="horz" pos="2160"/>
        <p:guide pos="33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3/25/2024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3/25/2024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143000"/>
            <a:ext cx="4829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4413" y="1143000"/>
            <a:ext cx="48291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-18546"/>
            <a:ext cx="10728325" cy="1079876"/>
          </a:xfrm>
          <a:prstGeom prst="rect">
            <a:avLst/>
          </a:prstGeom>
          <a:solidFill>
            <a:srgbClr val="87C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583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2" y="1153534"/>
            <a:ext cx="10728325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7247"/>
            <a:ext cx="1537731" cy="2292094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 rot="10800000">
            <a:off x="0" y="5645512"/>
            <a:ext cx="10728325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0728325" cy="1079876"/>
          </a:xfrm>
          <a:prstGeom prst="rect">
            <a:avLst/>
          </a:prstGeom>
          <a:solidFill>
            <a:srgbClr val="87C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583"/>
          </a:p>
        </p:txBody>
      </p:sp>
      <p:sp>
        <p:nvSpPr>
          <p:cNvPr id="19" name="Title 5">
            <a:extLst>
              <a:ext uri="{FF2B5EF4-FFF2-40B4-BE49-F238E27FC236}">
                <a16:creationId xmlns:a16="http://schemas.microsoft.com/office/drawing/2014/main" id="{9E35FABC-BB3A-6686-E0A4-E2D758D5ED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7514" y="2264847"/>
            <a:ext cx="5512790" cy="1228852"/>
          </a:xfrm>
          <a:prstGeom prst="rect">
            <a:avLst/>
          </a:prstGeom>
          <a:ln>
            <a:noFill/>
          </a:ln>
        </p:spPr>
        <p:txBody>
          <a:bodyPr anchor="ctr">
            <a:normAutofit fontScale="90000"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CA" sz="3520" kern="100" dirty="0">
                <a:latin typeface="Aptos Display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What's so "good" about "The Good Book"?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137064A-01DB-09BE-7B99-84D6B744153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960" y="8085"/>
            <a:ext cx="1189560" cy="9516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F5E63F2-5D6F-F452-7F41-94E4F2E021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1253" y="1200413"/>
            <a:ext cx="4287070" cy="443490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5DB8D60-3F26-DB6C-1922-45667D921A5A}"/>
              </a:ext>
            </a:extLst>
          </p:cNvPr>
          <p:cNvSpPr txBox="1"/>
          <p:nvPr userDrawn="1"/>
        </p:nvSpPr>
        <p:spPr>
          <a:xfrm>
            <a:off x="138391" y="3563097"/>
            <a:ext cx="5275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100" dirty="0">
                <a:solidFill>
                  <a:srgbClr val="EF9346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Journey with us to find inspiration, comfort, and guidance in the Bible!</a:t>
            </a:r>
            <a:endParaRPr lang="en-CA" sz="2000" b="1" dirty="0">
              <a:solidFill>
                <a:srgbClr val="EF9346"/>
              </a:solidFill>
              <a:latin typeface="Aptos" panose="020B00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A375D7-72B7-9305-B86A-EAED44E1E300}"/>
              </a:ext>
            </a:extLst>
          </p:cNvPr>
          <p:cNvSpPr txBox="1"/>
          <p:nvPr userDrawn="1"/>
        </p:nvSpPr>
        <p:spPr>
          <a:xfrm>
            <a:off x="137514" y="4319257"/>
            <a:ext cx="5084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000" b="1" kern="100" dirty="0">
                <a:solidFill>
                  <a:srgbClr val="4587B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Thursdays, 2 May – 20 June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000" b="1" kern="100" dirty="0">
                <a:solidFill>
                  <a:srgbClr val="4587B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1:00 – 2:30 p.m. ET</a:t>
            </a:r>
            <a:endParaRPr lang="en-CA" sz="2000" b="1" dirty="0">
              <a:solidFill>
                <a:srgbClr val="4587B8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55F0B4-809B-ED1E-95DB-7027671DF39A}"/>
              </a:ext>
            </a:extLst>
          </p:cNvPr>
          <p:cNvSpPr txBox="1"/>
          <p:nvPr userDrawn="1"/>
        </p:nvSpPr>
        <p:spPr>
          <a:xfrm>
            <a:off x="137514" y="5008547"/>
            <a:ext cx="6418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0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Zoom link will be sent out to all registered participants.</a:t>
            </a:r>
            <a:endParaRPr lang="en-CA" sz="20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D5AC8F6-DE45-1B2C-8D5B-64642020E8B2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49634"/>
            <a:ext cx="10728324" cy="27243"/>
          </a:xfrm>
          <a:prstGeom prst="line">
            <a:avLst/>
          </a:prstGeom>
          <a:ln w="57150">
            <a:solidFill>
              <a:srgbClr val="4587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F55B684-FC74-D1BE-DCC3-C25A99F02B54}"/>
              </a:ext>
            </a:extLst>
          </p:cNvPr>
          <p:cNvCxnSpPr>
            <a:cxnSpLocks/>
          </p:cNvCxnSpPr>
          <p:nvPr userDrawn="1"/>
        </p:nvCxnSpPr>
        <p:spPr>
          <a:xfrm flipV="1">
            <a:off x="-1" y="5767181"/>
            <a:ext cx="10728324" cy="33129"/>
          </a:xfrm>
          <a:prstGeom prst="line">
            <a:avLst/>
          </a:prstGeom>
          <a:ln w="57150">
            <a:solidFill>
              <a:srgbClr val="4587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943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2254" y="6356353"/>
            <a:ext cx="1609917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6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172" y="6356350"/>
            <a:ext cx="55639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056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5487" y="6356353"/>
            <a:ext cx="1609248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56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70914" y="1219203"/>
            <a:ext cx="878649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804630" rtl="0" eaLnBrk="1" latinLnBrk="0" hangingPunct="1">
        <a:lnSpc>
          <a:spcPct val="90000"/>
        </a:lnSpc>
        <a:spcBef>
          <a:spcPct val="0"/>
        </a:spcBef>
        <a:buNone/>
        <a:defRPr sz="2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158" indent="-201158" algn="l" defTabSz="804630" rtl="0" eaLnBrk="1" latinLnBrk="0" hangingPunct="1">
        <a:lnSpc>
          <a:spcPct val="90000"/>
        </a:lnSpc>
        <a:spcBef>
          <a:spcPts val="1583"/>
        </a:spcBef>
        <a:buFont typeface="Wingdings" panose="05000000000000000000" pitchFamily="2" charset="2"/>
        <a:buChar char="§"/>
        <a:defRPr sz="1760" kern="1200">
          <a:solidFill>
            <a:schemeClr val="tx1"/>
          </a:solidFill>
          <a:latin typeface="+mn-lt"/>
          <a:ea typeface="+mn-ea"/>
          <a:cs typeface="+mn-cs"/>
        </a:defRPr>
      </a:lvl1pPr>
      <a:lvl2pPr marL="603473" indent="-201158" algn="l" defTabSz="804630" rtl="0" eaLnBrk="1" latinLnBrk="0" hangingPunct="1">
        <a:lnSpc>
          <a:spcPct val="90000"/>
        </a:lnSpc>
        <a:spcBef>
          <a:spcPts val="527"/>
        </a:spcBef>
        <a:buFont typeface="Wingdings" panose="05000000000000000000" pitchFamily="2" charset="2"/>
        <a:buChar char="§"/>
        <a:defRPr sz="1408" kern="1200">
          <a:solidFill>
            <a:schemeClr val="tx1"/>
          </a:solidFill>
          <a:latin typeface="+mn-lt"/>
          <a:ea typeface="+mn-ea"/>
          <a:cs typeface="+mn-cs"/>
        </a:defRPr>
      </a:lvl2pPr>
      <a:lvl3pPr marL="1005787" indent="-201158" algn="l" defTabSz="804630" rtl="0" eaLnBrk="1" latinLnBrk="0" hangingPunct="1">
        <a:lnSpc>
          <a:spcPct val="90000"/>
        </a:lnSpc>
        <a:spcBef>
          <a:spcPts val="527"/>
        </a:spcBef>
        <a:buFont typeface="Wingdings" panose="05000000000000000000" pitchFamily="2" charset="2"/>
        <a:buChar char="§"/>
        <a:defRPr sz="1232" kern="1200">
          <a:solidFill>
            <a:schemeClr val="tx1"/>
          </a:solidFill>
          <a:latin typeface="+mn-lt"/>
          <a:ea typeface="+mn-ea"/>
          <a:cs typeface="+mn-cs"/>
        </a:defRPr>
      </a:lvl3pPr>
      <a:lvl4pPr marL="1408102" indent="-201158" algn="l" defTabSz="804630" rtl="0" eaLnBrk="1" latinLnBrk="0" hangingPunct="1">
        <a:lnSpc>
          <a:spcPct val="90000"/>
        </a:lnSpc>
        <a:spcBef>
          <a:spcPts val="527"/>
        </a:spcBef>
        <a:buFont typeface="Wingdings" panose="05000000000000000000" pitchFamily="2" charset="2"/>
        <a:buChar char="§"/>
        <a:defRPr sz="1232" kern="1200">
          <a:solidFill>
            <a:schemeClr val="tx1"/>
          </a:solidFill>
          <a:latin typeface="+mn-lt"/>
          <a:ea typeface="+mn-ea"/>
          <a:cs typeface="+mn-cs"/>
        </a:defRPr>
      </a:lvl4pPr>
      <a:lvl5pPr marL="1810417" indent="-201158" algn="l" defTabSz="804630" rtl="0" eaLnBrk="1" latinLnBrk="0" hangingPunct="1">
        <a:lnSpc>
          <a:spcPct val="90000"/>
        </a:lnSpc>
        <a:spcBef>
          <a:spcPts val="527"/>
        </a:spcBef>
        <a:buFont typeface="Wingdings" panose="05000000000000000000" pitchFamily="2" charset="2"/>
        <a:buChar char="§"/>
        <a:defRPr sz="1232" kern="1200">
          <a:solidFill>
            <a:schemeClr val="tx1"/>
          </a:solidFill>
          <a:latin typeface="+mn-lt"/>
          <a:ea typeface="+mn-ea"/>
          <a:cs typeface="+mn-cs"/>
        </a:defRPr>
      </a:lvl5pPr>
      <a:lvl6pPr marL="2212732" indent="-201158" algn="l" defTabSz="804630" rtl="0" eaLnBrk="1" latinLnBrk="0" hangingPunct="1">
        <a:lnSpc>
          <a:spcPct val="90000"/>
        </a:lnSpc>
        <a:spcBef>
          <a:spcPts val="440"/>
        </a:spcBef>
        <a:buFont typeface="Wingdings" panose="05000000000000000000" pitchFamily="2" charset="2"/>
        <a:buChar char="§"/>
        <a:defRPr sz="1232" kern="1200">
          <a:solidFill>
            <a:schemeClr val="tx1"/>
          </a:solidFill>
          <a:latin typeface="+mn-lt"/>
          <a:ea typeface="+mn-ea"/>
          <a:cs typeface="+mn-cs"/>
        </a:defRPr>
      </a:lvl6pPr>
      <a:lvl7pPr marL="2615046" indent="-201158" algn="l" defTabSz="804630" rtl="0" eaLnBrk="1" latinLnBrk="0" hangingPunct="1">
        <a:lnSpc>
          <a:spcPct val="90000"/>
        </a:lnSpc>
        <a:spcBef>
          <a:spcPts val="440"/>
        </a:spcBef>
        <a:buFont typeface="Wingdings" panose="05000000000000000000" pitchFamily="2" charset="2"/>
        <a:buChar char="§"/>
        <a:defRPr sz="1232" kern="1200">
          <a:solidFill>
            <a:schemeClr val="tx1"/>
          </a:solidFill>
          <a:latin typeface="+mn-lt"/>
          <a:ea typeface="+mn-ea"/>
          <a:cs typeface="+mn-cs"/>
        </a:defRPr>
      </a:lvl7pPr>
      <a:lvl8pPr marL="3017361" indent="-201158" algn="l" defTabSz="804630" rtl="0" eaLnBrk="1" latinLnBrk="0" hangingPunct="1">
        <a:lnSpc>
          <a:spcPct val="90000"/>
        </a:lnSpc>
        <a:spcBef>
          <a:spcPts val="440"/>
        </a:spcBef>
        <a:buFont typeface="Wingdings" panose="05000000000000000000" pitchFamily="2" charset="2"/>
        <a:buChar char="§"/>
        <a:defRPr sz="1232" kern="1200">
          <a:solidFill>
            <a:schemeClr val="tx1"/>
          </a:solidFill>
          <a:latin typeface="+mn-lt"/>
          <a:ea typeface="+mn-ea"/>
          <a:cs typeface="+mn-cs"/>
        </a:defRPr>
      </a:lvl8pPr>
      <a:lvl9pPr marL="3419676" indent="-201158" algn="l" defTabSz="804630" rtl="0" eaLnBrk="1" latinLnBrk="0" hangingPunct="1">
        <a:lnSpc>
          <a:spcPct val="90000"/>
        </a:lnSpc>
        <a:spcBef>
          <a:spcPts val="440"/>
        </a:spcBef>
        <a:buFont typeface="Wingdings" panose="05000000000000000000" pitchFamily="2" charset="2"/>
        <a:buChar char="§"/>
        <a:defRPr sz="1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804630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1pPr>
      <a:lvl2pPr marL="402315" algn="l" defTabSz="804630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2pPr>
      <a:lvl3pPr marL="804630" algn="l" defTabSz="804630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3pPr>
      <a:lvl4pPr marL="1206944" algn="l" defTabSz="804630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4pPr>
      <a:lvl5pPr marL="1609259" algn="l" defTabSz="804630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5pPr>
      <a:lvl6pPr marL="2011574" algn="l" defTabSz="804630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6pPr>
      <a:lvl7pPr marL="2413889" algn="l" defTabSz="804630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7pPr>
      <a:lvl8pPr marL="2816204" algn="l" defTabSz="804630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8pPr>
      <a:lvl9pPr marL="3218519" algn="l" defTabSz="804630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13">
          <p15:clr>
            <a:srgbClr val="F26B43"/>
          </p15:clr>
        </p15:guide>
        <p15:guide id="2" pos="6145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5A33848-E4E5-2C2F-6F7F-CFD46C07DA6B}"/>
              </a:ext>
            </a:extLst>
          </p:cNvPr>
          <p:cNvSpPr txBox="1"/>
          <p:nvPr/>
        </p:nvSpPr>
        <p:spPr>
          <a:xfrm>
            <a:off x="155278" y="2372264"/>
            <a:ext cx="5287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kern="100" dirty="0">
                <a:latin typeface="Aptos Display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What's so "good" about "The Good Book"?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474</TotalTime>
  <Words>43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Euphemia</vt:lpstr>
      <vt:lpstr>Wingdings</vt:lpstr>
      <vt:lpstr>Academic Literature 16x9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Nancy Cherry</dc:creator>
  <cp:lastModifiedBy>Anna Harvey</cp:lastModifiedBy>
  <cp:revision>29</cp:revision>
  <dcterms:created xsi:type="dcterms:W3CDTF">2023-11-17T18:55:48Z</dcterms:created>
  <dcterms:modified xsi:type="dcterms:W3CDTF">2024-03-25T15:12:20Z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