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Poppins 1 Semi-Bold" panose="020B0604020202020204" charset="0"/>
      <p:regular r:id="rId3"/>
    </p:embeddedFont>
    <p:embeddedFont>
      <p:font typeface="Poppins 2 Semi-Bold" panose="020B0604020202020204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596E"/>
    <a:srgbClr val="EF9346"/>
    <a:srgbClr val="FF9F79"/>
    <a:srgbClr val="FF5F1F"/>
    <a:srgbClr val="F9D6B9"/>
    <a:srgbClr val="EE9144"/>
    <a:srgbClr val="F4B784"/>
    <a:srgbClr val="09D8FF"/>
    <a:srgbClr val="058AAB"/>
    <a:srgbClr val="025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2" autoAdjust="0"/>
    <p:restoredTop sz="94622" autoAdjust="0"/>
  </p:normalViewPr>
  <p:slideViewPr>
    <p:cSldViewPr>
      <p:cViewPr varScale="1">
        <p:scale>
          <a:sx n="59" d="100"/>
          <a:sy n="59" d="100"/>
        </p:scale>
        <p:origin x="1061" y="72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btitle 2">
            <a:extLst>
              <a:ext uri="{FF2B5EF4-FFF2-40B4-BE49-F238E27FC236}">
                <a16:creationId xmlns:a16="http://schemas.microsoft.com/office/drawing/2014/main" id="{05210E12-D276-341F-A7D2-D440EBA991F5}"/>
              </a:ext>
            </a:extLst>
          </p:cNvPr>
          <p:cNvSpPr txBox="1">
            <a:spLocks/>
          </p:cNvSpPr>
          <p:nvPr/>
        </p:nvSpPr>
        <p:spPr>
          <a:xfrm>
            <a:off x="398641" y="7796560"/>
            <a:ext cx="10452303" cy="2130552"/>
          </a:xfrm>
          <a:custGeom>
            <a:avLst/>
            <a:gdLst>
              <a:gd name="connsiteX0" fmla="*/ 0 w 8707909"/>
              <a:gd name="connsiteY0" fmla="*/ 0 h 2022006"/>
              <a:gd name="connsiteX1" fmla="*/ 8707909 w 8707909"/>
              <a:gd name="connsiteY1" fmla="*/ 0 h 2022006"/>
              <a:gd name="connsiteX2" fmla="*/ 8707909 w 8707909"/>
              <a:gd name="connsiteY2" fmla="*/ 2022006 h 2022006"/>
              <a:gd name="connsiteX3" fmla="*/ 0 w 8707909"/>
              <a:gd name="connsiteY3" fmla="*/ 2022006 h 2022006"/>
              <a:gd name="connsiteX4" fmla="*/ 0 w 8707909"/>
              <a:gd name="connsiteY4" fmla="*/ 0 h 2022006"/>
              <a:gd name="connsiteX0" fmla="*/ 0 w 9158075"/>
              <a:gd name="connsiteY0" fmla="*/ 70338 h 2092344"/>
              <a:gd name="connsiteX1" fmla="*/ 9158075 w 9158075"/>
              <a:gd name="connsiteY1" fmla="*/ 0 h 2092344"/>
              <a:gd name="connsiteX2" fmla="*/ 8707909 w 9158075"/>
              <a:gd name="connsiteY2" fmla="*/ 2092344 h 2092344"/>
              <a:gd name="connsiteX3" fmla="*/ 0 w 9158075"/>
              <a:gd name="connsiteY3" fmla="*/ 2092344 h 2092344"/>
              <a:gd name="connsiteX4" fmla="*/ 0 w 9158075"/>
              <a:gd name="connsiteY4" fmla="*/ 70338 h 2092344"/>
              <a:gd name="connsiteX0" fmla="*/ 393895 w 9551970"/>
              <a:gd name="connsiteY0" fmla="*/ 70338 h 2162682"/>
              <a:gd name="connsiteX1" fmla="*/ 9551970 w 9551970"/>
              <a:gd name="connsiteY1" fmla="*/ 0 h 2162682"/>
              <a:gd name="connsiteX2" fmla="*/ 9101804 w 9551970"/>
              <a:gd name="connsiteY2" fmla="*/ 2092344 h 2162682"/>
              <a:gd name="connsiteX3" fmla="*/ 0 w 9551970"/>
              <a:gd name="connsiteY3" fmla="*/ 2162682 h 2162682"/>
              <a:gd name="connsiteX4" fmla="*/ 393895 w 9551970"/>
              <a:gd name="connsiteY4" fmla="*/ 70338 h 2162682"/>
              <a:gd name="connsiteX0" fmla="*/ 393895 w 9974001"/>
              <a:gd name="connsiteY0" fmla="*/ 84406 h 2176750"/>
              <a:gd name="connsiteX1" fmla="*/ 9974001 w 9974001"/>
              <a:gd name="connsiteY1" fmla="*/ 0 h 2176750"/>
              <a:gd name="connsiteX2" fmla="*/ 9101804 w 9974001"/>
              <a:gd name="connsiteY2" fmla="*/ 2106412 h 2176750"/>
              <a:gd name="connsiteX3" fmla="*/ 0 w 9974001"/>
              <a:gd name="connsiteY3" fmla="*/ 2176750 h 2176750"/>
              <a:gd name="connsiteX4" fmla="*/ 393895 w 9974001"/>
              <a:gd name="connsiteY4" fmla="*/ 84406 h 2176750"/>
              <a:gd name="connsiteX0" fmla="*/ 773723 w 10353829"/>
              <a:gd name="connsiteY0" fmla="*/ 84406 h 2148614"/>
              <a:gd name="connsiteX1" fmla="*/ 10353829 w 10353829"/>
              <a:gd name="connsiteY1" fmla="*/ 0 h 2148614"/>
              <a:gd name="connsiteX2" fmla="*/ 9481632 w 10353829"/>
              <a:gd name="connsiteY2" fmla="*/ 2106412 h 2148614"/>
              <a:gd name="connsiteX3" fmla="*/ 0 w 10353829"/>
              <a:gd name="connsiteY3" fmla="*/ 2148614 h 2148614"/>
              <a:gd name="connsiteX4" fmla="*/ 773723 w 10353829"/>
              <a:gd name="connsiteY4" fmla="*/ 84406 h 2148614"/>
              <a:gd name="connsiteX0" fmla="*/ 773723 w 10452303"/>
              <a:gd name="connsiteY0" fmla="*/ 70338 h 2134546"/>
              <a:gd name="connsiteX1" fmla="*/ 10452303 w 10452303"/>
              <a:gd name="connsiteY1" fmla="*/ 0 h 2134546"/>
              <a:gd name="connsiteX2" fmla="*/ 9481632 w 10452303"/>
              <a:gd name="connsiteY2" fmla="*/ 2092344 h 2134546"/>
              <a:gd name="connsiteX3" fmla="*/ 0 w 10452303"/>
              <a:gd name="connsiteY3" fmla="*/ 2134546 h 2134546"/>
              <a:gd name="connsiteX4" fmla="*/ 773723 w 10452303"/>
              <a:gd name="connsiteY4" fmla="*/ 70338 h 2134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52303" h="2134546">
                <a:moveTo>
                  <a:pt x="773723" y="70338"/>
                </a:moveTo>
                <a:lnTo>
                  <a:pt x="10452303" y="0"/>
                </a:lnTo>
                <a:lnTo>
                  <a:pt x="9481632" y="2092344"/>
                </a:lnTo>
                <a:lnTo>
                  <a:pt x="0" y="2134546"/>
                </a:lnTo>
                <a:lnTo>
                  <a:pt x="773723" y="70338"/>
                </a:lnTo>
                <a:close/>
              </a:path>
            </a:pathLst>
          </a:custGeom>
          <a:gradFill flip="none" rotWithShape="1">
            <a:gsLst>
              <a:gs pos="0">
                <a:srgbClr val="F9D6B9"/>
              </a:gs>
              <a:gs pos="48000">
                <a:srgbClr val="F4B784"/>
              </a:gs>
              <a:gs pos="100000">
                <a:srgbClr val="EE9144"/>
              </a:gs>
            </a:gsLst>
            <a:lin ang="16200000" scaled="1"/>
            <a:tileRect/>
          </a:gradFill>
          <a:ln w="57150">
            <a:solidFill>
              <a:srgbClr val="EF934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endParaRPr lang="en-US" sz="2800" spc="-5" dirty="0">
              <a:solidFill>
                <a:schemeClr val="bg1"/>
              </a:solidFill>
              <a:latin typeface="Poppins 1 Semi-Bold" panose="020B0604020202020204" charset="0"/>
              <a:ea typeface="Roboto" panose="02000000000000000000" pitchFamily="2" charset="0"/>
              <a:cs typeface="Poppins 1 Semi-Bold" panose="020B0604020202020204" charset="0"/>
            </a:endParaRPr>
          </a:p>
        </p:txBody>
      </p:sp>
      <p:grpSp>
        <p:nvGrpSpPr>
          <p:cNvPr id="2" name="Group 2"/>
          <p:cNvGrpSpPr/>
          <p:nvPr/>
        </p:nvGrpSpPr>
        <p:grpSpPr>
          <a:xfrm rot="1554167">
            <a:off x="12583459" y="-538496"/>
            <a:ext cx="2964417" cy="12022312"/>
            <a:chOff x="0" y="0"/>
            <a:chExt cx="1041002" cy="4221827"/>
          </a:xfrm>
          <a:gradFill>
            <a:gsLst>
              <a:gs pos="0">
                <a:srgbClr val="06596E"/>
              </a:gs>
              <a:gs pos="50000">
                <a:srgbClr val="058AAB"/>
              </a:gs>
              <a:gs pos="100000">
                <a:srgbClr val="09D8FF"/>
              </a:gs>
            </a:gsLst>
            <a:lin ang="0" scaled="0"/>
          </a:gra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1041002" cy="4221827"/>
            </a:xfrm>
            <a:custGeom>
              <a:avLst/>
              <a:gdLst/>
              <a:ahLst/>
              <a:cxnLst/>
              <a:rect l="l" t="t" r="r" b="b"/>
              <a:pathLst>
                <a:path w="1041002" h="4221827">
                  <a:moveTo>
                    <a:pt x="0" y="0"/>
                  </a:moveTo>
                  <a:lnTo>
                    <a:pt x="1041002" y="0"/>
                  </a:lnTo>
                  <a:lnTo>
                    <a:pt x="1041002" y="4221827"/>
                  </a:lnTo>
                  <a:lnTo>
                    <a:pt x="0" y="4221827"/>
                  </a:lnTo>
                  <a:close/>
                </a:path>
              </a:pathLst>
            </a:custGeom>
            <a:grpFill/>
          </p:spPr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1041002" cy="4278977"/>
            </a:xfrm>
            <a:prstGeom prst="rect">
              <a:avLst/>
            </a:prstGeom>
            <a:grpFill/>
          </p:spPr>
          <p:txBody>
            <a:bodyPr lIns="38100" tIns="38100" rIns="38100" bIns="38100" rtlCol="0" anchor="ctr"/>
            <a:lstStyle/>
            <a:p>
              <a:pPr algn="ctr">
                <a:lnSpc>
                  <a:spcPts val="1994"/>
                </a:lnSpc>
              </a:pPr>
              <a:endParaRPr sz="1350"/>
            </a:p>
          </p:txBody>
        </p:sp>
      </p:grpSp>
      <p:grpSp>
        <p:nvGrpSpPr>
          <p:cNvPr id="5" name="Group 5"/>
          <p:cNvGrpSpPr/>
          <p:nvPr/>
        </p:nvGrpSpPr>
        <p:grpSpPr>
          <a:xfrm rot="1596758">
            <a:off x="18241432" y="-2869510"/>
            <a:ext cx="206033" cy="8290322"/>
            <a:chOff x="0" y="0"/>
            <a:chExt cx="72352" cy="2911279"/>
          </a:xfrm>
          <a:gradFill>
            <a:gsLst>
              <a:gs pos="0">
                <a:srgbClr val="F9D6B9"/>
              </a:gs>
              <a:gs pos="33333">
                <a:srgbClr val="F4B784"/>
              </a:gs>
              <a:gs pos="66667">
                <a:srgbClr val="EE9144"/>
              </a:gs>
              <a:gs pos="100000">
                <a:srgbClr val="EF9346"/>
              </a:gs>
            </a:gsLst>
            <a:lin ang="5400000" scaled="0"/>
          </a:gradFill>
        </p:grpSpPr>
        <p:sp>
          <p:nvSpPr>
            <p:cNvPr id="6" name="Freeform 6"/>
            <p:cNvSpPr/>
            <p:nvPr/>
          </p:nvSpPr>
          <p:spPr>
            <a:xfrm>
              <a:off x="0" y="0"/>
              <a:ext cx="72352" cy="2911279"/>
            </a:xfrm>
            <a:custGeom>
              <a:avLst/>
              <a:gdLst/>
              <a:ahLst/>
              <a:cxnLst/>
              <a:rect l="l" t="t" r="r" b="b"/>
              <a:pathLst>
                <a:path w="72352" h="2911279">
                  <a:moveTo>
                    <a:pt x="0" y="0"/>
                  </a:moveTo>
                  <a:lnTo>
                    <a:pt x="72352" y="0"/>
                  </a:lnTo>
                  <a:lnTo>
                    <a:pt x="72352" y="2911279"/>
                  </a:lnTo>
                  <a:lnTo>
                    <a:pt x="0" y="2911279"/>
                  </a:lnTo>
                  <a:close/>
                </a:path>
              </a:pathLst>
            </a:custGeom>
            <a:grpFill/>
          </p:spPr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72352" cy="2968429"/>
            </a:xfrm>
            <a:prstGeom prst="rect">
              <a:avLst/>
            </a:prstGeom>
            <a:grpFill/>
          </p:spPr>
          <p:txBody>
            <a:bodyPr lIns="38100" tIns="38100" rIns="38100" bIns="38100" rtlCol="0" anchor="ctr"/>
            <a:lstStyle/>
            <a:p>
              <a:pPr algn="ctr">
                <a:lnSpc>
                  <a:spcPts val="1994"/>
                </a:lnSpc>
              </a:pPr>
              <a:endParaRPr sz="1350"/>
            </a:p>
          </p:txBody>
        </p:sp>
      </p:grpSp>
      <p:sp>
        <p:nvSpPr>
          <p:cNvPr id="16" name="Freeform 16"/>
          <p:cNvSpPr/>
          <p:nvPr/>
        </p:nvSpPr>
        <p:spPr>
          <a:xfrm rot="1539676">
            <a:off x="14800314" y="5611234"/>
            <a:ext cx="2395652" cy="5677441"/>
          </a:xfrm>
          <a:custGeom>
            <a:avLst/>
            <a:gdLst/>
            <a:ahLst/>
            <a:cxnLst/>
            <a:rect l="l" t="t" r="r" b="b"/>
            <a:pathLst>
              <a:path w="841272" h="1993724">
                <a:moveTo>
                  <a:pt x="0" y="0"/>
                </a:moveTo>
                <a:lnTo>
                  <a:pt x="841272" y="0"/>
                </a:lnTo>
                <a:lnTo>
                  <a:pt x="841272" y="1993724"/>
                </a:lnTo>
                <a:lnTo>
                  <a:pt x="0" y="1993724"/>
                </a:lnTo>
                <a:close/>
              </a:path>
            </a:pathLst>
          </a:custGeom>
          <a:gradFill>
            <a:gsLst>
              <a:gs pos="0">
                <a:srgbClr val="F9D6B9"/>
              </a:gs>
              <a:gs pos="33333">
                <a:srgbClr val="F4B784"/>
              </a:gs>
              <a:gs pos="66667">
                <a:srgbClr val="EE9144"/>
              </a:gs>
              <a:gs pos="100000">
                <a:srgbClr val="EF9346"/>
              </a:gs>
            </a:gsLst>
            <a:lin ang="5400000" scaled="0"/>
          </a:gradFill>
        </p:spPr>
      </p:sp>
      <p:grpSp>
        <p:nvGrpSpPr>
          <p:cNvPr id="19" name="Group 19"/>
          <p:cNvGrpSpPr/>
          <p:nvPr/>
        </p:nvGrpSpPr>
        <p:grpSpPr>
          <a:xfrm>
            <a:off x="2971800" y="3210217"/>
            <a:ext cx="7380351" cy="824034"/>
            <a:chOff x="0" y="0"/>
            <a:chExt cx="4666826" cy="349871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4666826" cy="349871"/>
            </a:xfrm>
            <a:custGeom>
              <a:avLst/>
              <a:gdLst/>
              <a:ahLst/>
              <a:cxnLst/>
              <a:rect l="l" t="t" r="r" b="b"/>
              <a:pathLst>
                <a:path w="4666826" h="349871">
                  <a:moveTo>
                    <a:pt x="203200" y="0"/>
                  </a:moveTo>
                  <a:lnTo>
                    <a:pt x="4666826" y="0"/>
                  </a:lnTo>
                  <a:lnTo>
                    <a:pt x="4463626" y="349871"/>
                  </a:lnTo>
                  <a:lnTo>
                    <a:pt x="0" y="349871"/>
                  </a:lnTo>
                  <a:lnTo>
                    <a:pt x="203200" y="0"/>
                  </a:lnTo>
                  <a:close/>
                </a:path>
              </a:pathLst>
            </a:custGeom>
            <a:gradFill rotWithShape="1">
              <a:gsLst>
                <a:gs pos="0">
                  <a:srgbClr val="06596E"/>
                </a:gs>
                <a:gs pos="50000">
                  <a:srgbClr val="058AAB"/>
                </a:gs>
                <a:gs pos="100000">
                  <a:srgbClr val="09D8FF"/>
                </a:gs>
              </a:gsLst>
              <a:lin ang="0"/>
            </a:gradFill>
          </p:spPr>
        </p:sp>
        <p:sp>
          <p:nvSpPr>
            <p:cNvPr id="21" name="TextBox 21"/>
            <p:cNvSpPr txBox="1"/>
            <p:nvPr/>
          </p:nvSpPr>
          <p:spPr>
            <a:xfrm>
              <a:off x="101600" y="-57150"/>
              <a:ext cx="4463626" cy="407021"/>
            </a:xfrm>
            <a:prstGeom prst="rect">
              <a:avLst/>
            </a:prstGeom>
          </p:spPr>
          <p:txBody>
            <a:bodyPr lIns="38100" tIns="38100" rIns="38100" bIns="38100" rtlCol="0" anchor="ctr"/>
            <a:lstStyle/>
            <a:p>
              <a:pPr algn="ctr">
                <a:lnSpc>
                  <a:spcPts val="1994"/>
                </a:lnSpc>
              </a:pPr>
              <a:endParaRPr sz="1350"/>
            </a:p>
          </p:txBody>
        </p:sp>
      </p:grpSp>
      <p:sp>
        <p:nvSpPr>
          <p:cNvPr id="25" name="TextBox 25"/>
          <p:cNvSpPr txBox="1"/>
          <p:nvPr/>
        </p:nvSpPr>
        <p:spPr>
          <a:xfrm>
            <a:off x="2565705" y="4439887"/>
            <a:ext cx="8259683" cy="15645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2201"/>
              </a:lnSpc>
            </a:pPr>
            <a:r>
              <a:rPr lang="en-US" sz="10610" dirty="0">
                <a:solidFill>
                  <a:srgbClr val="06596E"/>
                </a:solidFill>
                <a:latin typeface="Poppins 2 Semi-Bold"/>
              </a:rPr>
              <a:t>Orientation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4946066" y="3255830"/>
            <a:ext cx="3690604" cy="710541"/>
          </a:xfrm>
          <a:custGeom>
            <a:avLst/>
            <a:gdLst>
              <a:gd name="connsiteX0" fmla="*/ 0 w 1906989"/>
              <a:gd name="connsiteY0" fmla="*/ 0 h 384721"/>
              <a:gd name="connsiteX1" fmla="*/ 1906989 w 1906989"/>
              <a:gd name="connsiteY1" fmla="*/ 0 h 384721"/>
              <a:gd name="connsiteX2" fmla="*/ 1906989 w 1906989"/>
              <a:gd name="connsiteY2" fmla="*/ 384721 h 384721"/>
              <a:gd name="connsiteX3" fmla="*/ 0 w 1906989"/>
              <a:gd name="connsiteY3" fmla="*/ 384721 h 384721"/>
              <a:gd name="connsiteX4" fmla="*/ 0 w 1906989"/>
              <a:gd name="connsiteY4" fmla="*/ 0 h 384721"/>
              <a:gd name="connsiteX0" fmla="*/ 0 w 2286817"/>
              <a:gd name="connsiteY0" fmla="*/ 0 h 384721"/>
              <a:gd name="connsiteX1" fmla="*/ 2286817 w 2286817"/>
              <a:gd name="connsiteY1" fmla="*/ 0 h 384721"/>
              <a:gd name="connsiteX2" fmla="*/ 1906989 w 2286817"/>
              <a:gd name="connsiteY2" fmla="*/ 384721 h 384721"/>
              <a:gd name="connsiteX3" fmla="*/ 0 w 2286817"/>
              <a:gd name="connsiteY3" fmla="*/ 384721 h 384721"/>
              <a:gd name="connsiteX4" fmla="*/ 0 w 2286817"/>
              <a:gd name="connsiteY4" fmla="*/ 0 h 384721"/>
              <a:gd name="connsiteX0" fmla="*/ 295422 w 2582239"/>
              <a:gd name="connsiteY0" fmla="*/ 0 h 398789"/>
              <a:gd name="connsiteX1" fmla="*/ 2582239 w 2582239"/>
              <a:gd name="connsiteY1" fmla="*/ 0 h 398789"/>
              <a:gd name="connsiteX2" fmla="*/ 2202411 w 2582239"/>
              <a:gd name="connsiteY2" fmla="*/ 384721 h 398789"/>
              <a:gd name="connsiteX3" fmla="*/ 0 w 2582239"/>
              <a:gd name="connsiteY3" fmla="*/ 398789 h 398789"/>
              <a:gd name="connsiteX4" fmla="*/ 295422 w 2582239"/>
              <a:gd name="connsiteY4" fmla="*/ 0 h 398789"/>
              <a:gd name="connsiteX0" fmla="*/ 815927 w 3102744"/>
              <a:gd name="connsiteY0" fmla="*/ 0 h 384721"/>
              <a:gd name="connsiteX1" fmla="*/ 3102744 w 3102744"/>
              <a:gd name="connsiteY1" fmla="*/ 0 h 384721"/>
              <a:gd name="connsiteX2" fmla="*/ 2722916 w 3102744"/>
              <a:gd name="connsiteY2" fmla="*/ 384721 h 384721"/>
              <a:gd name="connsiteX3" fmla="*/ 0 w 3102744"/>
              <a:gd name="connsiteY3" fmla="*/ 342518 h 384721"/>
              <a:gd name="connsiteX4" fmla="*/ 815927 w 3102744"/>
              <a:gd name="connsiteY4" fmla="*/ 0 h 384721"/>
              <a:gd name="connsiteX0" fmla="*/ 502688 w 2789505"/>
              <a:gd name="connsiteY0" fmla="*/ 0 h 410162"/>
              <a:gd name="connsiteX1" fmla="*/ 2789505 w 2789505"/>
              <a:gd name="connsiteY1" fmla="*/ 0 h 410162"/>
              <a:gd name="connsiteX2" fmla="*/ 2409677 w 2789505"/>
              <a:gd name="connsiteY2" fmla="*/ 384721 h 410162"/>
              <a:gd name="connsiteX3" fmla="*/ 0 w 2789505"/>
              <a:gd name="connsiteY3" fmla="*/ 410162 h 410162"/>
              <a:gd name="connsiteX4" fmla="*/ 502688 w 2789505"/>
              <a:gd name="connsiteY4" fmla="*/ 0 h 410162"/>
              <a:gd name="connsiteX0" fmla="*/ 502688 w 2789505"/>
              <a:gd name="connsiteY0" fmla="*/ 0 h 410162"/>
              <a:gd name="connsiteX1" fmla="*/ 2789505 w 2789505"/>
              <a:gd name="connsiteY1" fmla="*/ 0 h 410162"/>
              <a:gd name="connsiteX2" fmla="*/ 2489733 w 2789505"/>
              <a:gd name="connsiteY2" fmla="*/ 410087 h 410162"/>
              <a:gd name="connsiteX3" fmla="*/ 0 w 2789505"/>
              <a:gd name="connsiteY3" fmla="*/ 410162 h 410162"/>
              <a:gd name="connsiteX4" fmla="*/ 502688 w 2789505"/>
              <a:gd name="connsiteY4" fmla="*/ 0 h 410162"/>
              <a:gd name="connsiteX0" fmla="*/ 382604 w 2669421"/>
              <a:gd name="connsiteY0" fmla="*/ 0 h 435528"/>
              <a:gd name="connsiteX1" fmla="*/ 2669421 w 2669421"/>
              <a:gd name="connsiteY1" fmla="*/ 0 h 435528"/>
              <a:gd name="connsiteX2" fmla="*/ 2369649 w 2669421"/>
              <a:gd name="connsiteY2" fmla="*/ 410087 h 435528"/>
              <a:gd name="connsiteX3" fmla="*/ 0 w 2669421"/>
              <a:gd name="connsiteY3" fmla="*/ 435528 h 435528"/>
              <a:gd name="connsiteX4" fmla="*/ 382604 w 2669421"/>
              <a:gd name="connsiteY4" fmla="*/ 0 h 435528"/>
              <a:gd name="connsiteX0" fmla="*/ 222492 w 2509309"/>
              <a:gd name="connsiteY0" fmla="*/ 0 h 427072"/>
              <a:gd name="connsiteX1" fmla="*/ 2509309 w 2509309"/>
              <a:gd name="connsiteY1" fmla="*/ 0 h 427072"/>
              <a:gd name="connsiteX2" fmla="*/ 2209537 w 2509309"/>
              <a:gd name="connsiteY2" fmla="*/ 410087 h 427072"/>
              <a:gd name="connsiteX3" fmla="*/ 0 w 2509309"/>
              <a:gd name="connsiteY3" fmla="*/ 427072 h 427072"/>
              <a:gd name="connsiteX4" fmla="*/ 222492 w 2509309"/>
              <a:gd name="connsiteY4" fmla="*/ 0 h 427072"/>
              <a:gd name="connsiteX0" fmla="*/ 222492 w 2509309"/>
              <a:gd name="connsiteY0" fmla="*/ 0 h 427072"/>
              <a:gd name="connsiteX1" fmla="*/ 2509309 w 2509309"/>
              <a:gd name="connsiteY1" fmla="*/ 0 h 427072"/>
              <a:gd name="connsiteX2" fmla="*/ 2276249 w 2509309"/>
              <a:gd name="connsiteY2" fmla="*/ 410087 h 427072"/>
              <a:gd name="connsiteX3" fmla="*/ 0 w 2509309"/>
              <a:gd name="connsiteY3" fmla="*/ 427072 h 427072"/>
              <a:gd name="connsiteX4" fmla="*/ 222492 w 2509309"/>
              <a:gd name="connsiteY4" fmla="*/ 0 h 427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309" h="427072">
                <a:moveTo>
                  <a:pt x="222492" y="0"/>
                </a:moveTo>
                <a:lnTo>
                  <a:pt x="2509309" y="0"/>
                </a:lnTo>
                <a:lnTo>
                  <a:pt x="2276249" y="410087"/>
                </a:lnTo>
                <a:lnTo>
                  <a:pt x="0" y="427072"/>
                </a:lnTo>
                <a:lnTo>
                  <a:pt x="222492" y="0"/>
                </a:lnTo>
                <a:close/>
              </a:path>
            </a:pathLst>
          </a:custGeom>
          <a:gradFill>
            <a:gsLst>
              <a:gs pos="0">
                <a:srgbClr val="06596E"/>
              </a:gs>
              <a:gs pos="50000">
                <a:srgbClr val="058AAB"/>
              </a:gs>
              <a:gs pos="100000">
                <a:srgbClr val="09D8FF"/>
              </a:gs>
            </a:gsLst>
            <a:lin ang="5400000" scaled="0"/>
          </a:gradFill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ts val="2959"/>
              </a:lnSpc>
            </a:pPr>
            <a:endParaRPr lang="en-US" sz="2573" dirty="0">
              <a:solidFill>
                <a:srgbClr val="FFFFFF"/>
              </a:solidFill>
              <a:latin typeface="Poppins 1 Semi-Bold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6EDE2B2-A52D-379D-51E7-8B34DD342A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44" y="428408"/>
            <a:ext cx="2993007" cy="2394148"/>
          </a:xfrm>
          <a:prstGeom prst="rect">
            <a:avLst/>
          </a:prstGeom>
        </p:spPr>
      </p:pic>
      <p:sp>
        <p:nvSpPr>
          <p:cNvPr id="32" name="TextBox 25">
            <a:extLst>
              <a:ext uri="{FF2B5EF4-FFF2-40B4-BE49-F238E27FC236}">
                <a16:creationId xmlns:a16="http://schemas.microsoft.com/office/drawing/2014/main" id="{0A960B1B-A47C-0EE4-9BCA-335C06962014}"/>
              </a:ext>
            </a:extLst>
          </p:cNvPr>
          <p:cNvSpPr txBox="1"/>
          <p:nvPr/>
        </p:nvSpPr>
        <p:spPr>
          <a:xfrm>
            <a:off x="4813196" y="5969698"/>
            <a:ext cx="5765842" cy="15645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2201"/>
              </a:lnSpc>
            </a:pPr>
            <a:r>
              <a:rPr lang="en-US" sz="10610" dirty="0">
                <a:solidFill>
                  <a:srgbClr val="06596E"/>
                </a:solidFill>
                <a:latin typeface="Poppins 2 Semi-Bold"/>
              </a:rPr>
              <a:t>Training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8B6ABF-CC85-47DB-5F3D-5582A6073E99}"/>
              </a:ext>
            </a:extLst>
          </p:cNvPr>
          <p:cNvSpPr txBox="1"/>
          <p:nvPr/>
        </p:nvSpPr>
        <p:spPr>
          <a:xfrm>
            <a:off x="1638667" y="5843563"/>
            <a:ext cx="394814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600" dirty="0">
                <a:solidFill>
                  <a:srgbClr val="06596E"/>
                </a:solidFill>
                <a:latin typeface="Poppins 1 Semi-Bold" panose="020B0604020202020204" charset="0"/>
                <a:cs typeface="Poppins 1 Semi-Bold" panose="020B0604020202020204" charset="0"/>
              </a:rPr>
              <a:t>and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D4BED6BE-7BB0-58A3-88FE-B8E7BFBEE014}"/>
              </a:ext>
            </a:extLst>
          </p:cNvPr>
          <p:cNvSpPr txBox="1">
            <a:spLocks/>
          </p:cNvSpPr>
          <p:nvPr/>
        </p:nvSpPr>
        <p:spPr>
          <a:xfrm>
            <a:off x="3536200" y="570175"/>
            <a:ext cx="10452303" cy="2134546"/>
          </a:xfrm>
          <a:custGeom>
            <a:avLst/>
            <a:gdLst>
              <a:gd name="connsiteX0" fmla="*/ 0 w 8707909"/>
              <a:gd name="connsiteY0" fmla="*/ 0 h 2022006"/>
              <a:gd name="connsiteX1" fmla="*/ 8707909 w 8707909"/>
              <a:gd name="connsiteY1" fmla="*/ 0 h 2022006"/>
              <a:gd name="connsiteX2" fmla="*/ 8707909 w 8707909"/>
              <a:gd name="connsiteY2" fmla="*/ 2022006 h 2022006"/>
              <a:gd name="connsiteX3" fmla="*/ 0 w 8707909"/>
              <a:gd name="connsiteY3" fmla="*/ 2022006 h 2022006"/>
              <a:gd name="connsiteX4" fmla="*/ 0 w 8707909"/>
              <a:gd name="connsiteY4" fmla="*/ 0 h 2022006"/>
              <a:gd name="connsiteX0" fmla="*/ 0 w 9158075"/>
              <a:gd name="connsiteY0" fmla="*/ 70338 h 2092344"/>
              <a:gd name="connsiteX1" fmla="*/ 9158075 w 9158075"/>
              <a:gd name="connsiteY1" fmla="*/ 0 h 2092344"/>
              <a:gd name="connsiteX2" fmla="*/ 8707909 w 9158075"/>
              <a:gd name="connsiteY2" fmla="*/ 2092344 h 2092344"/>
              <a:gd name="connsiteX3" fmla="*/ 0 w 9158075"/>
              <a:gd name="connsiteY3" fmla="*/ 2092344 h 2092344"/>
              <a:gd name="connsiteX4" fmla="*/ 0 w 9158075"/>
              <a:gd name="connsiteY4" fmla="*/ 70338 h 2092344"/>
              <a:gd name="connsiteX0" fmla="*/ 393895 w 9551970"/>
              <a:gd name="connsiteY0" fmla="*/ 70338 h 2162682"/>
              <a:gd name="connsiteX1" fmla="*/ 9551970 w 9551970"/>
              <a:gd name="connsiteY1" fmla="*/ 0 h 2162682"/>
              <a:gd name="connsiteX2" fmla="*/ 9101804 w 9551970"/>
              <a:gd name="connsiteY2" fmla="*/ 2092344 h 2162682"/>
              <a:gd name="connsiteX3" fmla="*/ 0 w 9551970"/>
              <a:gd name="connsiteY3" fmla="*/ 2162682 h 2162682"/>
              <a:gd name="connsiteX4" fmla="*/ 393895 w 9551970"/>
              <a:gd name="connsiteY4" fmla="*/ 70338 h 2162682"/>
              <a:gd name="connsiteX0" fmla="*/ 393895 w 9974001"/>
              <a:gd name="connsiteY0" fmla="*/ 84406 h 2176750"/>
              <a:gd name="connsiteX1" fmla="*/ 9974001 w 9974001"/>
              <a:gd name="connsiteY1" fmla="*/ 0 h 2176750"/>
              <a:gd name="connsiteX2" fmla="*/ 9101804 w 9974001"/>
              <a:gd name="connsiteY2" fmla="*/ 2106412 h 2176750"/>
              <a:gd name="connsiteX3" fmla="*/ 0 w 9974001"/>
              <a:gd name="connsiteY3" fmla="*/ 2176750 h 2176750"/>
              <a:gd name="connsiteX4" fmla="*/ 393895 w 9974001"/>
              <a:gd name="connsiteY4" fmla="*/ 84406 h 2176750"/>
              <a:gd name="connsiteX0" fmla="*/ 773723 w 10353829"/>
              <a:gd name="connsiteY0" fmla="*/ 84406 h 2148614"/>
              <a:gd name="connsiteX1" fmla="*/ 10353829 w 10353829"/>
              <a:gd name="connsiteY1" fmla="*/ 0 h 2148614"/>
              <a:gd name="connsiteX2" fmla="*/ 9481632 w 10353829"/>
              <a:gd name="connsiteY2" fmla="*/ 2106412 h 2148614"/>
              <a:gd name="connsiteX3" fmla="*/ 0 w 10353829"/>
              <a:gd name="connsiteY3" fmla="*/ 2148614 h 2148614"/>
              <a:gd name="connsiteX4" fmla="*/ 773723 w 10353829"/>
              <a:gd name="connsiteY4" fmla="*/ 84406 h 2148614"/>
              <a:gd name="connsiteX0" fmla="*/ 773723 w 10452303"/>
              <a:gd name="connsiteY0" fmla="*/ 70338 h 2134546"/>
              <a:gd name="connsiteX1" fmla="*/ 10452303 w 10452303"/>
              <a:gd name="connsiteY1" fmla="*/ 0 h 2134546"/>
              <a:gd name="connsiteX2" fmla="*/ 9481632 w 10452303"/>
              <a:gd name="connsiteY2" fmla="*/ 2092344 h 2134546"/>
              <a:gd name="connsiteX3" fmla="*/ 0 w 10452303"/>
              <a:gd name="connsiteY3" fmla="*/ 2134546 h 2134546"/>
              <a:gd name="connsiteX4" fmla="*/ 773723 w 10452303"/>
              <a:gd name="connsiteY4" fmla="*/ 70338 h 2134546"/>
              <a:gd name="connsiteX0" fmla="*/ 786786 w 10452303"/>
              <a:gd name="connsiteY0" fmla="*/ 18087 h 2134546"/>
              <a:gd name="connsiteX1" fmla="*/ 10452303 w 10452303"/>
              <a:gd name="connsiteY1" fmla="*/ 0 h 2134546"/>
              <a:gd name="connsiteX2" fmla="*/ 9481632 w 10452303"/>
              <a:gd name="connsiteY2" fmla="*/ 2092344 h 2134546"/>
              <a:gd name="connsiteX3" fmla="*/ 0 w 10452303"/>
              <a:gd name="connsiteY3" fmla="*/ 2134546 h 2134546"/>
              <a:gd name="connsiteX4" fmla="*/ 786786 w 10452303"/>
              <a:gd name="connsiteY4" fmla="*/ 18087 h 2134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52303" h="2134546">
                <a:moveTo>
                  <a:pt x="786786" y="18087"/>
                </a:moveTo>
                <a:lnTo>
                  <a:pt x="10452303" y="0"/>
                </a:lnTo>
                <a:lnTo>
                  <a:pt x="9481632" y="2092344"/>
                </a:lnTo>
                <a:lnTo>
                  <a:pt x="0" y="2134546"/>
                </a:lnTo>
                <a:lnTo>
                  <a:pt x="786786" y="18087"/>
                </a:lnTo>
                <a:close/>
              </a:path>
            </a:pathLst>
          </a:custGeom>
          <a:gradFill flip="none" rotWithShape="1">
            <a:gsLst>
              <a:gs pos="0">
                <a:srgbClr val="F9D6B9"/>
              </a:gs>
              <a:gs pos="48000">
                <a:srgbClr val="F4B784"/>
              </a:gs>
              <a:gs pos="100000">
                <a:srgbClr val="EE9144"/>
              </a:gs>
            </a:gsLst>
            <a:lin ang="16200000" scaled="1"/>
            <a:tileRect/>
          </a:gradFill>
          <a:ln w="57150">
            <a:solidFill>
              <a:srgbClr val="EF934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endParaRPr lang="en-US" sz="2800" spc="-5" dirty="0">
              <a:solidFill>
                <a:schemeClr val="bg1"/>
              </a:solidFill>
              <a:latin typeface="Poppins 1 Semi-Bold" panose="020B0604020202020204" charset="0"/>
              <a:ea typeface="Roboto" panose="02000000000000000000" pitchFamily="2" charset="0"/>
              <a:cs typeface="Poppins 1 Semi-Bold" panose="020B060402020202020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1282205-3B9A-D523-FB0B-FD510974BE90}"/>
              </a:ext>
            </a:extLst>
          </p:cNvPr>
          <p:cNvSpPr txBox="1"/>
          <p:nvPr/>
        </p:nvSpPr>
        <p:spPr>
          <a:xfrm>
            <a:off x="671137" y="8062287"/>
            <a:ext cx="10747716" cy="1758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4400"/>
              </a:lnSpc>
            </a:pPr>
            <a:r>
              <a:rPr lang="en-CA" sz="3200" dirty="0">
                <a:ln w="0"/>
                <a:solidFill>
                  <a:schemeClr val="bg1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      </a:t>
            </a:r>
            <a:r>
              <a:rPr lang="en-CA" sz="3200" dirty="0">
                <a:ln w="0"/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Join us online to learn so much more!</a:t>
            </a:r>
          </a:p>
          <a:p>
            <a:pPr>
              <a:lnSpc>
                <a:spcPts val="4400"/>
              </a:lnSpc>
            </a:pPr>
            <a:r>
              <a:rPr lang="en-US" sz="3200" dirty="0">
                <a:ln w="0"/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   Wednesday 12 June 2024, 6:30 – 9:00 p.m. ET</a:t>
            </a:r>
          </a:p>
          <a:p>
            <a:pPr marL="0" marR="0">
              <a:lnSpc>
                <a:spcPts val="4400"/>
              </a:lnSpc>
            </a:pPr>
            <a:r>
              <a:rPr lang="en-CA" sz="3200" kern="100" dirty="0">
                <a:solidFill>
                  <a:srgbClr val="06596E"/>
                </a:solidFill>
                <a:effectLst/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Zoom link sent out to registered participants</a:t>
            </a:r>
            <a:endParaRPr lang="en-CA" sz="3200" dirty="0">
              <a:solidFill>
                <a:srgbClr val="06596E"/>
              </a:solidFill>
              <a:latin typeface="Poppins 1 Semi-Bold" panose="020B0604020202020204" charset="0"/>
              <a:cs typeface="Poppins 1 Semi-Bold" panose="020B060402020202020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49109F-24A3-C9EC-87CD-20FB8795F81F}"/>
              </a:ext>
            </a:extLst>
          </p:cNvPr>
          <p:cNvSpPr txBox="1"/>
          <p:nvPr/>
        </p:nvSpPr>
        <p:spPr>
          <a:xfrm>
            <a:off x="5639579" y="3304456"/>
            <a:ext cx="2514816" cy="646331"/>
          </a:xfrm>
          <a:custGeom>
            <a:avLst/>
            <a:gdLst>
              <a:gd name="connsiteX0" fmla="*/ 0 w 2514816"/>
              <a:gd name="connsiteY0" fmla="*/ 0 h 731520"/>
              <a:gd name="connsiteX1" fmla="*/ 2514816 w 2514816"/>
              <a:gd name="connsiteY1" fmla="*/ 0 h 731520"/>
              <a:gd name="connsiteX2" fmla="*/ 2514816 w 2514816"/>
              <a:gd name="connsiteY2" fmla="*/ 731520 h 731520"/>
              <a:gd name="connsiteX3" fmla="*/ 0 w 2514816"/>
              <a:gd name="connsiteY3" fmla="*/ 731520 h 731520"/>
              <a:gd name="connsiteX4" fmla="*/ 0 w 2514816"/>
              <a:gd name="connsiteY4" fmla="*/ 0 h 731520"/>
              <a:gd name="connsiteX0" fmla="*/ 0 w 2514816"/>
              <a:gd name="connsiteY0" fmla="*/ 0 h 731520"/>
              <a:gd name="connsiteX1" fmla="*/ 2514816 w 2514816"/>
              <a:gd name="connsiteY1" fmla="*/ 0 h 731520"/>
              <a:gd name="connsiteX2" fmla="*/ 2275665 w 2514816"/>
              <a:gd name="connsiteY2" fmla="*/ 689317 h 731520"/>
              <a:gd name="connsiteX3" fmla="*/ 0 w 2514816"/>
              <a:gd name="connsiteY3" fmla="*/ 731520 h 731520"/>
              <a:gd name="connsiteX4" fmla="*/ 0 w 2514816"/>
              <a:gd name="connsiteY4" fmla="*/ 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816" h="731520">
                <a:moveTo>
                  <a:pt x="0" y="0"/>
                </a:moveTo>
                <a:lnTo>
                  <a:pt x="2514816" y="0"/>
                </a:lnTo>
                <a:lnTo>
                  <a:pt x="2275665" y="689317"/>
                </a:lnTo>
                <a:lnTo>
                  <a:pt x="0" y="73152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solidFill>
                  <a:schemeClr val="bg1"/>
                </a:solidFill>
                <a:latin typeface="Poppins 1 Semi-Bold" panose="020B0604020202020204" charset="0"/>
                <a:cs typeface="Poppins 1 Semi-Bold" panose="020B0604020202020204" charset="0"/>
              </a:rPr>
              <a:t>New Host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2507D95-419C-6976-B3D7-33F7ED3356BE}"/>
              </a:ext>
            </a:extLst>
          </p:cNvPr>
          <p:cNvSpPr txBox="1"/>
          <p:nvPr/>
        </p:nvSpPr>
        <p:spPr>
          <a:xfrm>
            <a:off x="3886200" y="758382"/>
            <a:ext cx="9062891" cy="1985159"/>
          </a:xfrm>
          <a:custGeom>
            <a:avLst/>
            <a:gdLst>
              <a:gd name="connsiteX0" fmla="*/ 0 w 9370724"/>
              <a:gd name="connsiteY0" fmla="*/ 0 h 1846659"/>
              <a:gd name="connsiteX1" fmla="*/ 9370724 w 9370724"/>
              <a:gd name="connsiteY1" fmla="*/ 0 h 1846659"/>
              <a:gd name="connsiteX2" fmla="*/ 9370724 w 9370724"/>
              <a:gd name="connsiteY2" fmla="*/ 1846659 h 1846659"/>
              <a:gd name="connsiteX3" fmla="*/ 0 w 9370724"/>
              <a:gd name="connsiteY3" fmla="*/ 1846659 h 1846659"/>
              <a:gd name="connsiteX4" fmla="*/ 0 w 9370724"/>
              <a:gd name="connsiteY4" fmla="*/ 0 h 1846659"/>
              <a:gd name="connsiteX0" fmla="*/ 309489 w 9680213"/>
              <a:gd name="connsiteY0" fmla="*/ 0 h 1846659"/>
              <a:gd name="connsiteX1" fmla="*/ 9680213 w 9680213"/>
              <a:gd name="connsiteY1" fmla="*/ 0 h 1846659"/>
              <a:gd name="connsiteX2" fmla="*/ 9680213 w 9680213"/>
              <a:gd name="connsiteY2" fmla="*/ 1846659 h 1846659"/>
              <a:gd name="connsiteX3" fmla="*/ 0 w 9680213"/>
              <a:gd name="connsiteY3" fmla="*/ 1832592 h 1846659"/>
              <a:gd name="connsiteX4" fmla="*/ 309489 w 9680213"/>
              <a:gd name="connsiteY4" fmla="*/ 0 h 1846659"/>
              <a:gd name="connsiteX0" fmla="*/ 787790 w 9680213"/>
              <a:gd name="connsiteY0" fmla="*/ 28135 h 1846659"/>
              <a:gd name="connsiteX1" fmla="*/ 9680213 w 9680213"/>
              <a:gd name="connsiteY1" fmla="*/ 0 h 1846659"/>
              <a:gd name="connsiteX2" fmla="*/ 9680213 w 9680213"/>
              <a:gd name="connsiteY2" fmla="*/ 1846659 h 1846659"/>
              <a:gd name="connsiteX3" fmla="*/ 0 w 9680213"/>
              <a:gd name="connsiteY3" fmla="*/ 1832592 h 1846659"/>
              <a:gd name="connsiteX4" fmla="*/ 787790 w 9680213"/>
              <a:gd name="connsiteY4" fmla="*/ 28135 h 1846659"/>
              <a:gd name="connsiteX0" fmla="*/ 787790 w 9680213"/>
              <a:gd name="connsiteY0" fmla="*/ 28135 h 1832592"/>
              <a:gd name="connsiteX1" fmla="*/ 9680213 w 9680213"/>
              <a:gd name="connsiteY1" fmla="*/ 0 h 1832592"/>
              <a:gd name="connsiteX2" fmla="*/ 8779880 w 9680213"/>
              <a:gd name="connsiteY2" fmla="*/ 1705982 h 1832592"/>
              <a:gd name="connsiteX3" fmla="*/ 0 w 9680213"/>
              <a:gd name="connsiteY3" fmla="*/ 1832592 h 1832592"/>
              <a:gd name="connsiteX4" fmla="*/ 787790 w 9680213"/>
              <a:gd name="connsiteY4" fmla="*/ 28135 h 183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80213" h="1832592">
                <a:moveTo>
                  <a:pt x="787790" y="28135"/>
                </a:moveTo>
                <a:lnTo>
                  <a:pt x="9680213" y="0"/>
                </a:lnTo>
                <a:lnTo>
                  <a:pt x="8779880" y="1705982"/>
                </a:lnTo>
                <a:lnTo>
                  <a:pt x="0" y="1832592"/>
                </a:lnTo>
                <a:lnTo>
                  <a:pt x="787790" y="28135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en-US" sz="3200" spc="-5" dirty="0">
                <a:solidFill>
                  <a:schemeClr val="bg1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      </a:t>
            </a:r>
            <a:r>
              <a:rPr lang="en-US" sz="3200" spc="-5" dirty="0"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What Is</a:t>
            </a:r>
            <a:r>
              <a:rPr lang="en-US" sz="3200" spc="-30" dirty="0"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 </a:t>
            </a:r>
            <a:r>
              <a:rPr lang="en-US" sz="3200" spc="-5" dirty="0"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a </a:t>
            </a:r>
            <a:r>
              <a:rPr lang="en-US" sz="3200" spc="-15" dirty="0"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Unity</a:t>
            </a:r>
            <a:r>
              <a:rPr lang="en-US" sz="3200" dirty="0"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 </a:t>
            </a:r>
            <a:r>
              <a:rPr lang="en-US" sz="3200" spc="-5" dirty="0"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SpiritGroup?</a:t>
            </a:r>
          </a:p>
          <a:p>
            <a:pPr>
              <a:lnSpc>
                <a:spcPts val="4200"/>
              </a:lnSpc>
            </a:pPr>
            <a:r>
              <a:rPr lang="en-US" sz="3200" spc="-5" dirty="0"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   What does a Unity SpiritGroup HOST do?</a:t>
            </a:r>
          </a:p>
          <a:p>
            <a:pPr>
              <a:lnSpc>
                <a:spcPts val="4200"/>
              </a:lnSpc>
            </a:pPr>
            <a:r>
              <a:rPr lang="en-CA" sz="3200" spc="-15" dirty="0"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People</a:t>
            </a:r>
            <a:r>
              <a:rPr lang="en-CA" sz="3200" spc="-5" dirty="0"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 </a:t>
            </a:r>
            <a:r>
              <a:rPr lang="en-CA" sz="3200" dirty="0"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&amp;</a:t>
            </a:r>
            <a:r>
              <a:rPr lang="en-CA" sz="3200" spc="-5" dirty="0"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 </a:t>
            </a:r>
            <a:r>
              <a:rPr lang="en-CA" sz="3200" spc="-20" dirty="0"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Resources</a:t>
            </a:r>
            <a:r>
              <a:rPr lang="en-CA" sz="3200" spc="15" dirty="0"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 </a:t>
            </a:r>
            <a:r>
              <a:rPr lang="en-CA" sz="3200" spc="-35" dirty="0"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to</a:t>
            </a:r>
            <a:r>
              <a:rPr lang="en-CA" sz="3200" spc="5" dirty="0"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 </a:t>
            </a:r>
            <a:r>
              <a:rPr lang="en-CA" sz="3200" spc="-5" dirty="0">
                <a:solidFill>
                  <a:srgbClr val="06596E"/>
                </a:solidFill>
                <a:latin typeface="Poppins 1 Semi-Bold" panose="020B0604020202020204" charset="0"/>
                <a:ea typeface="Roboto" panose="02000000000000000000" pitchFamily="2" charset="0"/>
                <a:cs typeface="Poppins 1 Semi-Bold" panose="020B0604020202020204" charset="0"/>
              </a:rPr>
              <a:t>Help</a:t>
            </a:r>
            <a:endParaRPr lang="en-US" sz="3200" spc="-5" dirty="0">
              <a:solidFill>
                <a:srgbClr val="06596E"/>
              </a:solidFill>
              <a:latin typeface="Poppins 1 Semi-Bold" panose="020B0604020202020204" charset="0"/>
              <a:ea typeface="Roboto" panose="02000000000000000000" pitchFamily="2" charset="0"/>
              <a:cs typeface="Poppins 1 Semi-Bold" panose="020B060402020202020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Poppins 1 Semi-Bold</vt:lpstr>
      <vt:lpstr>Wingdings</vt:lpstr>
      <vt:lpstr>Calibri</vt:lpstr>
      <vt:lpstr>Poppins 2 Semi-Bold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Purple And White Modern Effective Communication Presentation</dc:title>
  <dc:creator>Nancy Cherry</dc:creator>
  <cp:lastModifiedBy>Anna Harvey</cp:lastModifiedBy>
  <cp:revision>15</cp:revision>
  <dcterms:created xsi:type="dcterms:W3CDTF">2006-08-16T00:00:00Z</dcterms:created>
  <dcterms:modified xsi:type="dcterms:W3CDTF">2024-02-26T19:52:33Z</dcterms:modified>
  <dc:identifier>DAF9vAPtV-I</dc:identifier>
</cp:coreProperties>
</file>