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7283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041" y="1122363"/>
            <a:ext cx="8046244" cy="2387600"/>
          </a:xfrm>
        </p:spPr>
        <p:txBody>
          <a:bodyPr anchor="b"/>
          <a:lstStyle>
            <a:lvl1pPr algn="ctr">
              <a:defRPr sz="52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041" y="3602038"/>
            <a:ext cx="8046244" cy="1655762"/>
          </a:xfrm>
        </p:spPr>
        <p:txBody>
          <a:bodyPr/>
          <a:lstStyle>
            <a:lvl1pPr marL="0" indent="0" algn="ctr">
              <a:buNone/>
              <a:defRPr sz="2112"/>
            </a:lvl1pPr>
            <a:lvl2pPr marL="402290" indent="0" algn="ctr">
              <a:buNone/>
              <a:defRPr sz="1760"/>
            </a:lvl2pPr>
            <a:lvl3pPr marL="804581" indent="0" algn="ctr">
              <a:buNone/>
              <a:defRPr sz="1584"/>
            </a:lvl3pPr>
            <a:lvl4pPr marL="1206871" indent="0" algn="ctr">
              <a:buNone/>
              <a:defRPr sz="1408"/>
            </a:lvl4pPr>
            <a:lvl5pPr marL="1609161" indent="0" algn="ctr">
              <a:buNone/>
              <a:defRPr sz="1408"/>
            </a:lvl5pPr>
            <a:lvl6pPr marL="2011451" indent="0" algn="ctr">
              <a:buNone/>
              <a:defRPr sz="1408"/>
            </a:lvl6pPr>
            <a:lvl7pPr marL="2413742" indent="0" algn="ctr">
              <a:buNone/>
              <a:defRPr sz="1408"/>
            </a:lvl7pPr>
            <a:lvl8pPr marL="2816032" indent="0" algn="ctr">
              <a:buNone/>
              <a:defRPr sz="1408"/>
            </a:lvl8pPr>
            <a:lvl9pPr marL="3218322" indent="0" algn="ctr">
              <a:buNone/>
              <a:defRPr sz="14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99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6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7458" y="365125"/>
            <a:ext cx="231329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7572" y="365125"/>
            <a:ext cx="68057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886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29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85" y="1709739"/>
            <a:ext cx="9253180" cy="2852737"/>
          </a:xfrm>
        </p:spPr>
        <p:txBody>
          <a:bodyPr anchor="b"/>
          <a:lstStyle>
            <a:lvl1pPr>
              <a:defRPr sz="52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985" y="4589464"/>
            <a:ext cx="9253180" cy="1500187"/>
          </a:xfrm>
        </p:spPr>
        <p:txBody>
          <a:bodyPr/>
          <a:lstStyle>
            <a:lvl1pPr marL="0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1pPr>
            <a:lvl2pPr marL="40229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04581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3pPr>
            <a:lvl4pPr marL="1206871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4pPr>
            <a:lvl5pPr marL="1609161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5pPr>
            <a:lvl6pPr marL="2011451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6pPr>
            <a:lvl7pPr marL="241374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7pPr>
            <a:lvl8pPr marL="281603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8pPr>
            <a:lvl9pPr marL="321832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75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572" y="1825625"/>
            <a:ext cx="45595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1215" y="1825625"/>
            <a:ext cx="45595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3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70" y="365126"/>
            <a:ext cx="925318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970" y="1681163"/>
            <a:ext cx="4538584" cy="823912"/>
          </a:xfrm>
        </p:spPr>
        <p:txBody>
          <a:bodyPr anchor="b"/>
          <a:lstStyle>
            <a:lvl1pPr marL="0" indent="0">
              <a:buNone/>
              <a:defRPr sz="2112" b="1"/>
            </a:lvl1pPr>
            <a:lvl2pPr marL="402290" indent="0">
              <a:buNone/>
              <a:defRPr sz="1760" b="1"/>
            </a:lvl2pPr>
            <a:lvl3pPr marL="804581" indent="0">
              <a:buNone/>
              <a:defRPr sz="1584" b="1"/>
            </a:lvl3pPr>
            <a:lvl4pPr marL="1206871" indent="0">
              <a:buNone/>
              <a:defRPr sz="1408" b="1"/>
            </a:lvl4pPr>
            <a:lvl5pPr marL="1609161" indent="0">
              <a:buNone/>
              <a:defRPr sz="1408" b="1"/>
            </a:lvl5pPr>
            <a:lvl6pPr marL="2011451" indent="0">
              <a:buNone/>
              <a:defRPr sz="1408" b="1"/>
            </a:lvl6pPr>
            <a:lvl7pPr marL="2413742" indent="0">
              <a:buNone/>
              <a:defRPr sz="1408" b="1"/>
            </a:lvl7pPr>
            <a:lvl8pPr marL="2816032" indent="0">
              <a:buNone/>
              <a:defRPr sz="1408" b="1"/>
            </a:lvl8pPr>
            <a:lvl9pPr marL="3218322" indent="0">
              <a:buNone/>
              <a:defRPr sz="14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970" y="2505075"/>
            <a:ext cx="45385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15" y="1681163"/>
            <a:ext cx="4560935" cy="823912"/>
          </a:xfrm>
        </p:spPr>
        <p:txBody>
          <a:bodyPr anchor="b"/>
          <a:lstStyle>
            <a:lvl1pPr marL="0" indent="0">
              <a:buNone/>
              <a:defRPr sz="2112" b="1"/>
            </a:lvl1pPr>
            <a:lvl2pPr marL="402290" indent="0">
              <a:buNone/>
              <a:defRPr sz="1760" b="1"/>
            </a:lvl2pPr>
            <a:lvl3pPr marL="804581" indent="0">
              <a:buNone/>
              <a:defRPr sz="1584" b="1"/>
            </a:lvl3pPr>
            <a:lvl4pPr marL="1206871" indent="0">
              <a:buNone/>
              <a:defRPr sz="1408" b="1"/>
            </a:lvl4pPr>
            <a:lvl5pPr marL="1609161" indent="0">
              <a:buNone/>
              <a:defRPr sz="1408" b="1"/>
            </a:lvl5pPr>
            <a:lvl6pPr marL="2011451" indent="0">
              <a:buNone/>
              <a:defRPr sz="1408" b="1"/>
            </a:lvl6pPr>
            <a:lvl7pPr marL="2413742" indent="0">
              <a:buNone/>
              <a:defRPr sz="1408" b="1"/>
            </a:lvl7pPr>
            <a:lvl8pPr marL="2816032" indent="0">
              <a:buNone/>
              <a:defRPr sz="1408" b="1"/>
            </a:lvl8pPr>
            <a:lvl9pPr marL="3218322" indent="0">
              <a:buNone/>
              <a:defRPr sz="14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15" y="2505075"/>
            <a:ext cx="45609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15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0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708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70" y="457200"/>
            <a:ext cx="3460164" cy="1600200"/>
          </a:xfrm>
        </p:spPr>
        <p:txBody>
          <a:bodyPr anchor="b"/>
          <a:lstStyle>
            <a:lvl1pPr>
              <a:defRPr sz="28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935" y="987426"/>
            <a:ext cx="5431215" cy="4873625"/>
          </a:xfrm>
        </p:spPr>
        <p:txBody>
          <a:bodyPr/>
          <a:lstStyle>
            <a:lvl1pPr>
              <a:defRPr sz="2816"/>
            </a:lvl1pPr>
            <a:lvl2pPr>
              <a:defRPr sz="2464"/>
            </a:lvl2pPr>
            <a:lvl3pPr>
              <a:defRPr sz="2112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970" y="2057400"/>
            <a:ext cx="3460164" cy="3811588"/>
          </a:xfrm>
        </p:spPr>
        <p:txBody>
          <a:bodyPr/>
          <a:lstStyle>
            <a:lvl1pPr marL="0" indent="0">
              <a:buNone/>
              <a:defRPr sz="1408"/>
            </a:lvl1pPr>
            <a:lvl2pPr marL="402290" indent="0">
              <a:buNone/>
              <a:defRPr sz="1232"/>
            </a:lvl2pPr>
            <a:lvl3pPr marL="804581" indent="0">
              <a:buNone/>
              <a:defRPr sz="1056"/>
            </a:lvl3pPr>
            <a:lvl4pPr marL="1206871" indent="0">
              <a:buNone/>
              <a:defRPr sz="880"/>
            </a:lvl4pPr>
            <a:lvl5pPr marL="1609161" indent="0">
              <a:buNone/>
              <a:defRPr sz="880"/>
            </a:lvl5pPr>
            <a:lvl6pPr marL="2011451" indent="0">
              <a:buNone/>
              <a:defRPr sz="880"/>
            </a:lvl6pPr>
            <a:lvl7pPr marL="2413742" indent="0">
              <a:buNone/>
              <a:defRPr sz="880"/>
            </a:lvl7pPr>
            <a:lvl8pPr marL="2816032" indent="0">
              <a:buNone/>
              <a:defRPr sz="880"/>
            </a:lvl8pPr>
            <a:lvl9pPr marL="3218322" indent="0">
              <a:buNone/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23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70" y="457200"/>
            <a:ext cx="3460164" cy="1600200"/>
          </a:xfrm>
        </p:spPr>
        <p:txBody>
          <a:bodyPr anchor="b"/>
          <a:lstStyle>
            <a:lvl1pPr>
              <a:defRPr sz="28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0935" y="987426"/>
            <a:ext cx="5431215" cy="4873625"/>
          </a:xfrm>
        </p:spPr>
        <p:txBody>
          <a:bodyPr anchor="t"/>
          <a:lstStyle>
            <a:lvl1pPr marL="0" indent="0">
              <a:buNone/>
              <a:defRPr sz="2816"/>
            </a:lvl1pPr>
            <a:lvl2pPr marL="402290" indent="0">
              <a:buNone/>
              <a:defRPr sz="2464"/>
            </a:lvl2pPr>
            <a:lvl3pPr marL="804581" indent="0">
              <a:buNone/>
              <a:defRPr sz="2112"/>
            </a:lvl3pPr>
            <a:lvl4pPr marL="1206871" indent="0">
              <a:buNone/>
              <a:defRPr sz="1760"/>
            </a:lvl4pPr>
            <a:lvl5pPr marL="1609161" indent="0">
              <a:buNone/>
              <a:defRPr sz="1760"/>
            </a:lvl5pPr>
            <a:lvl6pPr marL="2011451" indent="0">
              <a:buNone/>
              <a:defRPr sz="1760"/>
            </a:lvl6pPr>
            <a:lvl7pPr marL="2413742" indent="0">
              <a:buNone/>
              <a:defRPr sz="1760"/>
            </a:lvl7pPr>
            <a:lvl8pPr marL="2816032" indent="0">
              <a:buNone/>
              <a:defRPr sz="1760"/>
            </a:lvl8pPr>
            <a:lvl9pPr marL="3218322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970" y="2057400"/>
            <a:ext cx="3460164" cy="3811588"/>
          </a:xfrm>
        </p:spPr>
        <p:txBody>
          <a:bodyPr/>
          <a:lstStyle>
            <a:lvl1pPr marL="0" indent="0">
              <a:buNone/>
              <a:defRPr sz="1408"/>
            </a:lvl1pPr>
            <a:lvl2pPr marL="402290" indent="0">
              <a:buNone/>
              <a:defRPr sz="1232"/>
            </a:lvl2pPr>
            <a:lvl3pPr marL="804581" indent="0">
              <a:buNone/>
              <a:defRPr sz="1056"/>
            </a:lvl3pPr>
            <a:lvl4pPr marL="1206871" indent="0">
              <a:buNone/>
              <a:defRPr sz="880"/>
            </a:lvl4pPr>
            <a:lvl5pPr marL="1609161" indent="0">
              <a:buNone/>
              <a:defRPr sz="880"/>
            </a:lvl5pPr>
            <a:lvl6pPr marL="2011451" indent="0">
              <a:buNone/>
              <a:defRPr sz="880"/>
            </a:lvl6pPr>
            <a:lvl7pPr marL="2413742" indent="0">
              <a:buNone/>
              <a:defRPr sz="880"/>
            </a:lvl7pPr>
            <a:lvl8pPr marL="2816032" indent="0">
              <a:buNone/>
              <a:defRPr sz="880"/>
            </a:lvl8pPr>
            <a:lvl9pPr marL="3218322" indent="0">
              <a:buNone/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6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7573" y="365126"/>
            <a:ext cx="9253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573" y="1825625"/>
            <a:ext cx="9253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7572" y="6356351"/>
            <a:ext cx="241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6844-4C98-449C-A115-FA461192EF65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3758" y="6356351"/>
            <a:ext cx="3620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6880" y="6356351"/>
            <a:ext cx="241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2188-F9B0-4D4C-B87B-DAE3CF6F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4581" rtl="0" eaLnBrk="1" latinLnBrk="0" hangingPunct="1">
        <a:lnSpc>
          <a:spcPct val="90000"/>
        </a:lnSpc>
        <a:spcBef>
          <a:spcPct val="0"/>
        </a:spcBef>
        <a:buNone/>
        <a:defRPr sz="38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804581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464" kern="1200">
          <a:solidFill>
            <a:schemeClr val="tx1"/>
          </a:solidFill>
          <a:latin typeface="+mn-lt"/>
          <a:ea typeface="+mn-ea"/>
          <a:cs typeface="+mn-cs"/>
        </a:defRPr>
      </a:lvl1pPr>
      <a:lvl2pPr marL="603435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2pPr>
      <a:lvl3pPr marL="1005726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408016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810306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212597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614887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7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419467" indent="-201145" algn="l" defTabSz="80458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1pPr>
      <a:lvl2pPr marL="402290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2pPr>
      <a:lvl3pPr marL="804581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06871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609161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011451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413742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2816032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218322" algn="l" defTabSz="804581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D6EBB3-2FB7-4B4D-F14B-03224C20B481}"/>
              </a:ext>
            </a:extLst>
          </p:cNvPr>
          <p:cNvSpPr txBox="1"/>
          <p:nvPr/>
        </p:nvSpPr>
        <p:spPr>
          <a:xfrm>
            <a:off x="536416" y="1699804"/>
            <a:ext cx="4827746" cy="269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447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Sharing</a:t>
            </a:r>
          </a:p>
          <a:p>
            <a:pPr algn="ctr"/>
            <a:r>
              <a:rPr lang="en-CA" sz="8447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Wisdom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D48F8-D466-C6AA-430C-9752024C895D}"/>
              </a:ext>
            </a:extLst>
          </p:cNvPr>
          <p:cNvSpPr txBox="1"/>
          <p:nvPr/>
        </p:nvSpPr>
        <p:spPr>
          <a:xfrm>
            <a:off x="808549" y="4611478"/>
            <a:ext cx="4474696" cy="1229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64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Wednesdays 1 – 3:00 p.m. ET</a:t>
            </a:r>
          </a:p>
          <a:p>
            <a:pPr algn="ctr"/>
            <a:r>
              <a:rPr lang="en-US" sz="2464">
                <a:solidFill>
                  <a:schemeClr val="bg1"/>
                </a:solidFill>
                <a:latin typeface="Avenir Next LT Pro Light" panose="020B0304020202020204" pitchFamily="34" charset="0"/>
              </a:rPr>
              <a:t>starting May 1, </a:t>
            </a:r>
            <a:r>
              <a:rPr lang="en-US" sz="2464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2024 </a:t>
            </a:r>
          </a:p>
          <a:p>
            <a:pPr algn="ctr"/>
            <a:r>
              <a:rPr lang="en-US" sz="2464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for 8 weeks on Zoom</a:t>
            </a:r>
            <a:endParaRPr lang="en-CA" sz="2464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1BBB0-FA4F-901A-E497-01A7D59F065E}"/>
              </a:ext>
            </a:extLst>
          </p:cNvPr>
          <p:cNvSpPr txBox="1"/>
          <p:nvPr/>
        </p:nvSpPr>
        <p:spPr>
          <a:xfrm>
            <a:off x="456759" y="6280484"/>
            <a:ext cx="5128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Registered participants will receive the Zoom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27AC7-5F73-8014-3EF8-4BAE6CCB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2" y="375962"/>
            <a:ext cx="1269579" cy="1015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E43D68-11EE-EBCB-32CE-65AC4D62F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78" y="253767"/>
            <a:ext cx="4918790" cy="6350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112DE-662B-BFAD-4CCF-4DF13E815563}"/>
              </a:ext>
            </a:extLst>
          </p:cNvPr>
          <p:cNvSpPr txBox="1"/>
          <p:nvPr/>
        </p:nvSpPr>
        <p:spPr>
          <a:xfrm>
            <a:off x="1841988" y="416405"/>
            <a:ext cx="3376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W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venir Next LT Pro Light" panose="020B0304020202020204" pitchFamily="34" charset="0"/>
              </a:rPr>
              <a:t>herever you are or wherever you live, enjoy this deep connection!</a:t>
            </a:r>
            <a:endParaRPr lang="en-CA" sz="200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8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292</TotalTime>
  <Words>41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Cherry</dc:creator>
  <cp:lastModifiedBy>Anna Harvey</cp:lastModifiedBy>
  <cp:revision>29</cp:revision>
  <dcterms:created xsi:type="dcterms:W3CDTF">2023-12-14T20:01:45Z</dcterms:created>
  <dcterms:modified xsi:type="dcterms:W3CDTF">2024-03-25T15:13:05Z</dcterms:modified>
</cp:coreProperties>
</file>