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3"/>
  </p:notesMasterIdLst>
  <p:handoutMasterIdLst>
    <p:handoutMasterId r:id="rId4"/>
  </p:handoutMasterIdLst>
  <p:sldIdLst>
    <p:sldId id="258" r:id="rId2"/>
  </p:sldIdLst>
  <p:sldSz cx="107283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945" userDrawn="1">
          <p15:clr>
            <a:srgbClr val="A4A3A4"/>
          </p15:clr>
        </p15:guide>
        <p15:guide id="3" orient="horz" pos="3888" userDrawn="1">
          <p15:clr>
            <a:srgbClr val="A4A3A4"/>
          </p15:clr>
        </p15:guide>
        <p15:guide id="4" orient="horz" pos="192" userDrawn="1">
          <p15:clr>
            <a:srgbClr val="A4A3A4"/>
          </p15:clr>
        </p15:guide>
        <p15:guide id="5" orient="horz" pos="1072" userDrawn="1">
          <p15:clr>
            <a:srgbClr val="A4A3A4"/>
          </p15:clr>
        </p15:guide>
        <p15:guide id="6" pos="3380" userDrawn="1">
          <p15:clr>
            <a:srgbClr val="A4A3A4"/>
          </p15:clr>
        </p15:guide>
        <p15:guide id="7" pos="620" userDrawn="1">
          <p15:clr>
            <a:srgbClr val="A4A3A4"/>
          </p15:clr>
        </p15:guide>
        <p15:guide id="8" pos="625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10" autoAdjust="0"/>
    <p:restoredTop sz="96136" autoAdjust="0"/>
  </p:normalViewPr>
  <p:slideViewPr>
    <p:cSldViewPr showGuides="1">
      <p:cViewPr varScale="1">
        <p:scale>
          <a:sx n="88" d="100"/>
          <a:sy n="88" d="100"/>
        </p:scale>
        <p:origin x="1358" y="72"/>
      </p:cViewPr>
      <p:guideLst>
        <p:guide orient="horz" pos="2160"/>
        <p:guide orient="horz" pos="945"/>
        <p:guide orient="horz" pos="3888"/>
        <p:guide orient="horz" pos="192"/>
        <p:guide orient="horz" pos="1072"/>
        <p:guide pos="3380"/>
        <p:guide pos="620"/>
        <p:guide pos="6251"/>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3/25/2024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3/25/2024</a:t>
            </a:fld>
            <a:endParaRPr/>
          </a:p>
        </p:txBody>
      </p:sp>
      <p:sp>
        <p:nvSpPr>
          <p:cNvPr id="4" name="Slide Image Placeholder 3"/>
          <p:cNvSpPr>
            <a:spLocks noGrp="1" noRot="1" noChangeAspect="1"/>
          </p:cNvSpPr>
          <p:nvPr>
            <p:ph type="sldImg" idx="2"/>
          </p:nvPr>
        </p:nvSpPr>
        <p:spPr>
          <a:xfrm>
            <a:off x="747713" y="685800"/>
            <a:ext cx="536257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685800"/>
            <a:ext cx="53625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348106" y="0"/>
            <a:ext cx="10728436" cy="6858000"/>
            <a:chOff x="1620" y="0"/>
            <a:chExt cx="1218895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106"/>
            </a:p>
          </p:txBody>
        </p:sp>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6"/>
            </a:p>
          </p:txBody>
        </p:sp>
      </p:grpSp>
      <p:pic>
        <p:nvPicPr>
          <p:cNvPr id="6" name="Picture 5">
            <a:extLst>
              <a:ext uri="{FF2B5EF4-FFF2-40B4-BE49-F238E27FC236}">
                <a16:creationId xmlns:a16="http://schemas.microsoft.com/office/drawing/2014/main" id="{02279167-A80D-A284-E915-771AAABF81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1566259" y="893649"/>
            <a:ext cx="6858000" cy="5070702"/>
          </a:xfrm>
          <a:prstGeom prst="rect">
            <a:avLst/>
          </a:prstGeom>
        </p:spPr>
      </p:pic>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37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3/25/2024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72062" y="274640"/>
            <a:ext cx="1251638"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983431" y="274640"/>
            <a:ext cx="750982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3/25/2024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3/25/2024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37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426" y="0"/>
            <a:ext cx="10728436"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106"/>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6"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306" y="0"/>
            <a:ext cx="4041416" cy="6858000"/>
          </a:xfrm>
          <a:prstGeom prst="rect">
            <a:avLst/>
          </a:prstGeom>
        </p:spPr>
      </p:pic>
      <p:sp>
        <p:nvSpPr>
          <p:cNvPr id="7" name="Title 1"/>
          <p:cNvSpPr>
            <a:spLocks noGrp="1"/>
          </p:cNvSpPr>
          <p:nvPr>
            <p:ph type="ctrTitle"/>
          </p:nvPr>
        </p:nvSpPr>
        <p:spPr>
          <a:xfrm>
            <a:off x="208733" y="1498603"/>
            <a:ext cx="6168786" cy="3298825"/>
          </a:xfrm>
        </p:spPr>
        <p:txBody>
          <a:bodyPr>
            <a:normAutofit/>
          </a:bodyPr>
          <a:lstStyle>
            <a:lvl1pPr algn="l">
              <a:lnSpc>
                <a:spcPct val="90000"/>
              </a:lnSpc>
              <a:defRPr sz="474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08733" y="4927600"/>
            <a:ext cx="6168786" cy="1244600"/>
          </a:xfrm>
        </p:spPr>
        <p:txBody>
          <a:bodyPr>
            <a:normAutofit/>
          </a:bodyPr>
          <a:lstStyle>
            <a:lvl1pPr marL="0" indent="0" algn="l">
              <a:spcBef>
                <a:spcPts val="0"/>
              </a:spcBef>
              <a:buNone/>
              <a:defRPr sz="2458" b="0" cap="none" spc="0">
                <a:ln w="0"/>
                <a:solidFill>
                  <a:schemeClr val="accent2">
                    <a:lumMod val="50000"/>
                  </a:schemeClr>
                </a:solidFill>
                <a:effectLst/>
              </a:defRPr>
            </a:lvl1pPr>
            <a:lvl2pPr marL="534952" indent="0" algn="ctr">
              <a:buNone/>
              <a:defRPr>
                <a:solidFill>
                  <a:schemeClr val="tx1">
                    <a:tint val="75000"/>
                  </a:schemeClr>
                </a:solidFill>
              </a:defRPr>
            </a:lvl2pPr>
            <a:lvl3pPr marL="1069905" indent="0" algn="ctr">
              <a:buNone/>
              <a:defRPr>
                <a:solidFill>
                  <a:schemeClr val="tx1">
                    <a:tint val="75000"/>
                  </a:schemeClr>
                </a:solidFill>
              </a:defRPr>
            </a:lvl3pPr>
            <a:lvl4pPr marL="1604857" indent="0" algn="ctr">
              <a:buNone/>
              <a:defRPr>
                <a:solidFill>
                  <a:schemeClr val="tx1">
                    <a:tint val="75000"/>
                  </a:schemeClr>
                </a:solidFill>
              </a:defRPr>
            </a:lvl4pPr>
            <a:lvl5pPr marL="2139809" indent="0" algn="ctr">
              <a:buNone/>
              <a:defRPr>
                <a:solidFill>
                  <a:schemeClr val="tx1">
                    <a:tint val="75000"/>
                  </a:schemeClr>
                </a:solidFill>
              </a:defRPr>
            </a:lvl5pPr>
            <a:lvl6pPr marL="2674762" indent="0" algn="ctr">
              <a:buNone/>
              <a:defRPr>
                <a:solidFill>
                  <a:schemeClr val="tx1">
                    <a:tint val="75000"/>
                  </a:schemeClr>
                </a:solidFill>
              </a:defRPr>
            </a:lvl6pPr>
            <a:lvl7pPr marL="3209714" indent="0" algn="ctr">
              <a:buNone/>
              <a:defRPr>
                <a:solidFill>
                  <a:schemeClr val="tx1">
                    <a:tint val="75000"/>
                  </a:schemeClr>
                </a:solidFill>
              </a:defRPr>
            </a:lvl7pPr>
            <a:lvl8pPr marL="3744666" indent="0" algn="ctr">
              <a:buNone/>
              <a:defRPr>
                <a:solidFill>
                  <a:schemeClr val="tx1">
                    <a:tint val="75000"/>
                  </a:schemeClr>
                </a:solidFill>
              </a:defRPr>
            </a:lvl8pPr>
            <a:lvl9pPr marL="4279619"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3/25/2024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3430" y="1701800"/>
            <a:ext cx="4380733" cy="4470400"/>
          </a:xfrm>
        </p:spPr>
        <p:txBody>
          <a:bodyPr>
            <a:normAutofit/>
          </a:bodyPr>
          <a:lstStyle>
            <a:lvl1pPr>
              <a:defRPr sz="2106"/>
            </a:lvl1pPr>
            <a:lvl2pPr>
              <a:defRPr sz="1755"/>
            </a:lvl2pPr>
            <a:lvl3pPr>
              <a:defRPr sz="1580"/>
            </a:lvl3pPr>
            <a:lvl4pPr>
              <a:defRPr sz="1580"/>
            </a:lvl4pPr>
            <a:lvl5pPr marL="1765343">
              <a:defRPr sz="1580"/>
            </a:lvl5pPr>
            <a:lvl6pPr marL="1765343">
              <a:defRPr sz="1580"/>
            </a:lvl6pPr>
            <a:lvl7pPr marL="1765343">
              <a:defRPr sz="1580"/>
            </a:lvl7pPr>
            <a:lvl8pPr marL="1765343">
              <a:defRPr sz="1580"/>
            </a:lvl8pPr>
            <a:lvl9pPr marL="1765343">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542968" y="1701800"/>
            <a:ext cx="4380733" cy="4470400"/>
          </a:xfrm>
        </p:spPr>
        <p:txBody>
          <a:bodyPr>
            <a:normAutofit/>
          </a:bodyPr>
          <a:lstStyle>
            <a:lvl1pPr>
              <a:defRPr sz="2106"/>
            </a:lvl1pPr>
            <a:lvl2pPr>
              <a:defRPr sz="1755"/>
            </a:lvl2pPr>
            <a:lvl3pPr>
              <a:defRPr sz="1580"/>
            </a:lvl3pPr>
            <a:lvl4pPr>
              <a:defRPr sz="1580"/>
            </a:lvl4pPr>
            <a:lvl5pPr marL="1765343">
              <a:defRPr sz="1580"/>
            </a:lvl5pPr>
            <a:lvl6pPr marL="1765343">
              <a:defRPr sz="1580"/>
            </a:lvl6pPr>
            <a:lvl7pPr marL="1765343">
              <a:defRPr sz="1580"/>
            </a:lvl7pPr>
            <a:lvl8pPr marL="1765343">
              <a:defRPr sz="1580"/>
            </a:lvl8pPr>
            <a:lvl9pPr marL="1765343">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3/25/2024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87006" y="1608836"/>
            <a:ext cx="4377157" cy="512064"/>
          </a:xfrm>
        </p:spPr>
        <p:txBody>
          <a:bodyPr anchor="b">
            <a:noAutofit/>
          </a:bodyPr>
          <a:lstStyle>
            <a:lvl1pPr marL="0" indent="0">
              <a:spcBef>
                <a:spcPts val="0"/>
              </a:spcBef>
              <a:buNone/>
              <a:defRPr sz="2106" b="1"/>
            </a:lvl1pPr>
            <a:lvl2pPr marL="534952" indent="0">
              <a:buNone/>
              <a:defRPr sz="2370" b="1"/>
            </a:lvl2pPr>
            <a:lvl3pPr marL="1069905" indent="0">
              <a:buNone/>
              <a:defRPr sz="2106" b="1"/>
            </a:lvl3pPr>
            <a:lvl4pPr marL="1604857" indent="0">
              <a:buNone/>
              <a:defRPr sz="1843" b="1"/>
            </a:lvl4pPr>
            <a:lvl5pPr marL="2139809" indent="0">
              <a:buNone/>
              <a:defRPr sz="1843" b="1"/>
            </a:lvl5pPr>
            <a:lvl6pPr marL="2674762" indent="0">
              <a:buNone/>
              <a:defRPr sz="1843" b="1"/>
            </a:lvl6pPr>
            <a:lvl7pPr marL="3209714" indent="0">
              <a:buNone/>
              <a:defRPr sz="1843" b="1"/>
            </a:lvl7pPr>
            <a:lvl8pPr marL="3744666" indent="0">
              <a:buNone/>
              <a:defRPr sz="1843" b="1"/>
            </a:lvl8pPr>
            <a:lvl9pPr marL="4279619" indent="0">
              <a:buNone/>
              <a:defRPr sz="1843" b="1"/>
            </a:lvl9pPr>
          </a:lstStyle>
          <a:p>
            <a:pPr lvl="0"/>
            <a:r>
              <a:rPr lang="en-US"/>
              <a:t>Click to edit Master text styles</a:t>
            </a:r>
          </a:p>
        </p:txBody>
      </p:sp>
      <p:sp>
        <p:nvSpPr>
          <p:cNvPr id="4" name="Content Placeholder 3"/>
          <p:cNvSpPr>
            <a:spLocks noGrp="1"/>
          </p:cNvSpPr>
          <p:nvPr>
            <p:ph sz="half" idx="2"/>
          </p:nvPr>
        </p:nvSpPr>
        <p:spPr>
          <a:xfrm>
            <a:off x="983430" y="2209800"/>
            <a:ext cx="4380733" cy="3962400"/>
          </a:xfrm>
        </p:spPr>
        <p:txBody>
          <a:bodyPr>
            <a:normAutofit/>
          </a:bodyPr>
          <a:lstStyle>
            <a:lvl1pPr>
              <a:defRPr sz="1755"/>
            </a:lvl1pPr>
            <a:lvl2pPr>
              <a:defRPr sz="1580"/>
            </a:lvl2pPr>
            <a:lvl3pPr>
              <a:defRPr sz="1580"/>
            </a:lvl3pPr>
            <a:lvl4pPr>
              <a:defRPr sz="1580"/>
            </a:lvl4pPr>
            <a:lvl5pPr marL="1765343">
              <a:defRPr sz="1580"/>
            </a:lvl5pPr>
            <a:lvl6pPr marL="1765343">
              <a:defRPr sz="1580"/>
            </a:lvl6pPr>
            <a:lvl7pPr marL="1765343">
              <a:defRPr sz="1580"/>
            </a:lvl7pPr>
            <a:lvl8pPr marL="1765343">
              <a:defRPr sz="1580"/>
            </a:lvl8pPr>
            <a:lvl9pPr marL="1765343">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546544" y="1608836"/>
            <a:ext cx="4377157" cy="512064"/>
          </a:xfrm>
        </p:spPr>
        <p:txBody>
          <a:bodyPr anchor="b">
            <a:noAutofit/>
          </a:bodyPr>
          <a:lstStyle>
            <a:lvl1pPr marL="0" indent="0">
              <a:spcBef>
                <a:spcPts val="0"/>
              </a:spcBef>
              <a:buNone/>
              <a:defRPr sz="2106" b="1"/>
            </a:lvl1pPr>
            <a:lvl2pPr marL="534952" indent="0">
              <a:buNone/>
              <a:defRPr sz="2370" b="1"/>
            </a:lvl2pPr>
            <a:lvl3pPr marL="1069905" indent="0">
              <a:buNone/>
              <a:defRPr sz="2106" b="1"/>
            </a:lvl3pPr>
            <a:lvl4pPr marL="1604857" indent="0">
              <a:buNone/>
              <a:defRPr sz="1843" b="1"/>
            </a:lvl4pPr>
            <a:lvl5pPr marL="2139809" indent="0">
              <a:buNone/>
              <a:defRPr sz="1843" b="1"/>
            </a:lvl5pPr>
            <a:lvl6pPr marL="2674762" indent="0">
              <a:buNone/>
              <a:defRPr sz="1843" b="1"/>
            </a:lvl6pPr>
            <a:lvl7pPr marL="3209714" indent="0">
              <a:buNone/>
              <a:defRPr sz="1843" b="1"/>
            </a:lvl7pPr>
            <a:lvl8pPr marL="3744666" indent="0">
              <a:buNone/>
              <a:defRPr sz="1843" b="1"/>
            </a:lvl8pPr>
            <a:lvl9pPr marL="4279619" indent="0">
              <a:buNone/>
              <a:defRPr sz="1843" b="1"/>
            </a:lvl9pPr>
          </a:lstStyle>
          <a:p>
            <a:pPr lvl="0"/>
            <a:r>
              <a:rPr lang="en-US"/>
              <a:t>Click to edit Master text styles</a:t>
            </a:r>
          </a:p>
        </p:txBody>
      </p:sp>
      <p:sp>
        <p:nvSpPr>
          <p:cNvPr id="6" name="Content Placeholder 5"/>
          <p:cNvSpPr>
            <a:spLocks noGrp="1"/>
          </p:cNvSpPr>
          <p:nvPr>
            <p:ph sz="quarter" idx="4"/>
          </p:nvPr>
        </p:nvSpPr>
        <p:spPr>
          <a:xfrm>
            <a:off x="5542968" y="2209800"/>
            <a:ext cx="4380733" cy="3962400"/>
          </a:xfrm>
        </p:spPr>
        <p:txBody>
          <a:bodyPr>
            <a:normAutofit/>
          </a:bodyPr>
          <a:lstStyle>
            <a:lvl1pPr>
              <a:defRPr sz="1755"/>
            </a:lvl1pPr>
            <a:lvl2pPr>
              <a:defRPr sz="1580"/>
            </a:lvl2pPr>
            <a:lvl3pPr>
              <a:defRPr sz="1580"/>
            </a:lvl3pPr>
            <a:lvl4pPr>
              <a:defRPr sz="1580"/>
            </a:lvl4pPr>
            <a:lvl5pPr marL="1765343">
              <a:defRPr sz="1580"/>
            </a:lvl5pPr>
            <a:lvl6pPr marL="1765343">
              <a:defRPr sz="1580"/>
            </a:lvl6pPr>
            <a:lvl7pPr marL="1765343">
              <a:defRPr sz="1580"/>
            </a:lvl7pPr>
            <a:lvl8pPr marL="1765343">
              <a:defRPr sz="1580"/>
            </a:lvl8pPr>
            <a:lvl9pPr marL="1765343">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3/25/2024</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3/25/2024</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3/25/2024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486706" y="0"/>
            <a:ext cx="6973411"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6991" tIns="53495" rIns="106991" bIns="53495" rtlCol="0" anchor="ctr"/>
          <a:lstStyle/>
          <a:p>
            <a:pPr algn="ctr"/>
            <a:endParaRPr sz="2106"/>
          </a:p>
        </p:txBody>
      </p:sp>
      <p:sp>
        <p:nvSpPr>
          <p:cNvPr id="2" name="Title 1"/>
          <p:cNvSpPr>
            <a:spLocks noGrp="1"/>
          </p:cNvSpPr>
          <p:nvPr>
            <p:ph type="title"/>
          </p:nvPr>
        </p:nvSpPr>
        <p:spPr>
          <a:xfrm>
            <a:off x="401020" y="1701800"/>
            <a:ext cx="2950290" cy="2844800"/>
          </a:xfrm>
        </p:spPr>
        <p:txBody>
          <a:bodyPr anchor="b">
            <a:normAutofit/>
          </a:bodyPr>
          <a:lstStyle>
            <a:lvl1pPr algn="l">
              <a:defRPr sz="1755" b="1">
                <a:effectLst/>
              </a:defRPr>
            </a:lvl1pPr>
          </a:lstStyle>
          <a:p>
            <a:r>
              <a:rPr lang="en-US"/>
              <a:t>Click to edit Master title style</a:t>
            </a:r>
            <a:endParaRPr dirty="0"/>
          </a:p>
        </p:txBody>
      </p:sp>
      <p:sp>
        <p:nvSpPr>
          <p:cNvPr id="3" name="Content Placeholder 2"/>
          <p:cNvSpPr>
            <a:spLocks noGrp="1"/>
          </p:cNvSpPr>
          <p:nvPr>
            <p:ph idx="1"/>
          </p:nvPr>
        </p:nvSpPr>
        <p:spPr>
          <a:xfrm>
            <a:off x="3933720" y="482600"/>
            <a:ext cx="5989981" cy="5892800"/>
          </a:xfrm>
        </p:spPr>
        <p:txBody>
          <a:bodyPr>
            <a:normAutofit/>
          </a:bodyPr>
          <a:lstStyle>
            <a:lvl1pPr>
              <a:defRPr sz="2106"/>
            </a:lvl1pPr>
            <a:lvl2pPr>
              <a:defRPr sz="1755"/>
            </a:lvl2pPr>
            <a:lvl3pPr>
              <a:defRPr sz="1580"/>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01020" y="4648200"/>
            <a:ext cx="2950290" cy="1727200"/>
          </a:xfrm>
        </p:spPr>
        <p:txBody>
          <a:bodyPr>
            <a:normAutofit/>
          </a:bodyPr>
          <a:lstStyle>
            <a:lvl1pPr marL="0" indent="0">
              <a:spcBef>
                <a:spcPts val="1053"/>
              </a:spcBef>
              <a:buNone/>
              <a:defRPr sz="1404"/>
            </a:lvl1pPr>
            <a:lvl2pPr marL="534952" indent="0">
              <a:buNone/>
              <a:defRPr sz="1404"/>
            </a:lvl2pPr>
            <a:lvl3pPr marL="1069905" indent="0">
              <a:buNone/>
              <a:defRPr sz="1141"/>
            </a:lvl3pPr>
            <a:lvl4pPr marL="1604857" indent="0">
              <a:buNone/>
              <a:defRPr sz="1053"/>
            </a:lvl4pPr>
            <a:lvl5pPr marL="2139809" indent="0">
              <a:buNone/>
              <a:defRPr sz="1053"/>
            </a:lvl5pPr>
            <a:lvl6pPr marL="2674762" indent="0">
              <a:buNone/>
              <a:defRPr sz="1053"/>
            </a:lvl6pPr>
            <a:lvl7pPr marL="3209714" indent="0">
              <a:buNone/>
              <a:defRPr sz="1053"/>
            </a:lvl7pPr>
            <a:lvl8pPr marL="3744666" indent="0">
              <a:buNone/>
              <a:defRPr sz="1053"/>
            </a:lvl8pPr>
            <a:lvl9pPr marL="4279619" indent="0">
              <a:buNone/>
              <a:defRPr sz="1053"/>
            </a:lvl9pPr>
          </a:lstStyle>
          <a:p>
            <a:pPr lvl="0"/>
            <a:r>
              <a:rPr lang="en-US"/>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3/25/2024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832756" y="0"/>
            <a:ext cx="706281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6991" tIns="53495" rIns="106991" bIns="53495" rtlCol="0" anchor="ctr"/>
          <a:lstStyle/>
          <a:p>
            <a:pPr algn="ctr"/>
            <a:endParaRPr sz="2106"/>
          </a:p>
        </p:txBody>
      </p:sp>
      <p:sp>
        <p:nvSpPr>
          <p:cNvPr id="2" name="Title 1"/>
          <p:cNvSpPr>
            <a:spLocks noGrp="1"/>
          </p:cNvSpPr>
          <p:nvPr>
            <p:ph type="title"/>
          </p:nvPr>
        </p:nvSpPr>
        <p:spPr>
          <a:xfrm>
            <a:off x="2145666" y="4800600"/>
            <a:ext cx="6436995" cy="762000"/>
          </a:xfrm>
        </p:spPr>
        <p:txBody>
          <a:bodyPr anchor="b">
            <a:normAutofit/>
          </a:bodyPr>
          <a:lstStyle>
            <a:lvl1pPr algn="l">
              <a:defRPr sz="1755"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145666" y="279403"/>
            <a:ext cx="6436995" cy="4448175"/>
          </a:xfrm>
        </p:spPr>
        <p:txBody>
          <a:bodyPr>
            <a:normAutofit/>
          </a:bodyPr>
          <a:lstStyle>
            <a:lvl1pPr marL="0" indent="0">
              <a:buNone/>
              <a:defRPr sz="2458"/>
            </a:lvl1pPr>
            <a:lvl2pPr marL="534952" indent="0">
              <a:buNone/>
              <a:defRPr sz="3247"/>
            </a:lvl2pPr>
            <a:lvl3pPr marL="1069905" indent="0">
              <a:buNone/>
              <a:defRPr sz="2809"/>
            </a:lvl3pPr>
            <a:lvl4pPr marL="1604857" indent="0">
              <a:buNone/>
              <a:defRPr sz="2370"/>
            </a:lvl4pPr>
            <a:lvl5pPr marL="2139809" indent="0">
              <a:buNone/>
              <a:defRPr sz="2370"/>
            </a:lvl5pPr>
            <a:lvl6pPr marL="2674762" indent="0">
              <a:buNone/>
              <a:defRPr sz="2370"/>
            </a:lvl6pPr>
            <a:lvl7pPr marL="3209714" indent="0">
              <a:buNone/>
              <a:defRPr sz="2370"/>
            </a:lvl7pPr>
            <a:lvl8pPr marL="3744666" indent="0">
              <a:buNone/>
              <a:defRPr sz="2370"/>
            </a:lvl8pPr>
            <a:lvl9pPr marL="4279619" indent="0">
              <a:buNone/>
              <a:defRPr sz="2370"/>
            </a:lvl9pPr>
          </a:lstStyle>
          <a:p>
            <a:r>
              <a:rPr lang="en-US"/>
              <a:t>Click icon to add picture</a:t>
            </a:r>
            <a:endParaRPr/>
          </a:p>
        </p:txBody>
      </p:sp>
      <p:sp>
        <p:nvSpPr>
          <p:cNvPr id="4" name="Text Placeholder 3"/>
          <p:cNvSpPr>
            <a:spLocks noGrp="1"/>
          </p:cNvSpPr>
          <p:nvPr>
            <p:ph type="body" sz="half" idx="2"/>
          </p:nvPr>
        </p:nvSpPr>
        <p:spPr>
          <a:xfrm>
            <a:off x="2145666" y="5562600"/>
            <a:ext cx="6436995" cy="812800"/>
          </a:xfrm>
        </p:spPr>
        <p:txBody>
          <a:bodyPr>
            <a:normAutofit/>
          </a:bodyPr>
          <a:lstStyle>
            <a:lvl1pPr marL="0" indent="0">
              <a:spcBef>
                <a:spcPts val="0"/>
              </a:spcBef>
              <a:buNone/>
              <a:defRPr sz="1404"/>
            </a:lvl1pPr>
            <a:lvl2pPr marL="534952" indent="0">
              <a:buNone/>
              <a:defRPr sz="1404"/>
            </a:lvl2pPr>
            <a:lvl3pPr marL="1069905" indent="0">
              <a:buNone/>
              <a:defRPr sz="1141"/>
            </a:lvl3pPr>
            <a:lvl4pPr marL="1604857" indent="0">
              <a:buNone/>
              <a:defRPr sz="1053"/>
            </a:lvl4pPr>
            <a:lvl5pPr marL="2139809" indent="0">
              <a:buNone/>
              <a:defRPr sz="1053"/>
            </a:lvl5pPr>
            <a:lvl6pPr marL="2674762" indent="0">
              <a:buNone/>
              <a:defRPr sz="1053"/>
            </a:lvl6pPr>
            <a:lvl7pPr marL="3209714" indent="0">
              <a:buNone/>
              <a:defRPr sz="1053"/>
            </a:lvl7pPr>
            <a:lvl8pPr marL="3744666" indent="0">
              <a:buNone/>
              <a:defRPr sz="1053"/>
            </a:lvl8pPr>
            <a:lvl9pPr marL="4279619" indent="0">
              <a:buNone/>
              <a:defRPr sz="1053"/>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3/25/2024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426" y="0"/>
            <a:ext cx="10728436"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106"/>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106"/>
            </a:p>
          </p:txBody>
        </p:sp>
      </p:grpSp>
      <p:sp>
        <p:nvSpPr>
          <p:cNvPr id="2" name="Title Placeholder 1"/>
          <p:cNvSpPr>
            <a:spLocks noGrp="1"/>
          </p:cNvSpPr>
          <p:nvPr>
            <p:ph type="title"/>
          </p:nvPr>
        </p:nvSpPr>
        <p:spPr>
          <a:xfrm>
            <a:off x="983430" y="76200"/>
            <a:ext cx="8940271"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983430" y="1701800"/>
            <a:ext cx="8940271"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83431" y="6400803"/>
            <a:ext cx="2413873" cy="320675"/>
          </a:xfrm>
          <a:prstGeom prst="rect">
            <a:avLst/>
          </a:prstGeom>
        </p:spPr>
        <p:txBody>
          <a:bodyPr vert="horz" lIns="121899" tIns="60949" rIns="121899" bIns="60949" rtlCol="0" anchor="b"/>
          <a:lstStyle>
            <a:lvl1pPr algn="l">
              <a:defRPr sz="1053">
                <a:solidFill>
                  <a:schemeClr val="tx2">
                    <a:lumMod val="50000"/>
                  </a:schemeClr>
                </a:solidFill>
              </a:defRPr>
            </a:lvl1pPr>
          </a:lstStyle>
          <a:p>
            <a:fld id="{72EBFD46-0FD3-4428-ADEC-1DFD6489930D}" type="datetime1">
              <a:rPr lang="en-US" smtClean="0"/>
              <a:t>3/25/2024</a:t>
            </a:fld>
            <a:endParaRPr lang="en-US"/>
          </a:p>
        </p:txBody>
      </p:sp>
      <p:sp>
        <p:nvSpPr>
          <p:cNvPr id="5" name="Footer Placeholder 4"/>
          <p:cNvSpPr>
            <a:spLocks noGrp="1"/>
          </p:cNvSpPr>
          <p:nvPr>
            <p:ph type="ftr" sz="quarter" idx="3"/>
          </p:nvPr>
        </p:nvSpPr>
        <p:spPr>
          <a:xfrm>
            <a:off x="3439595" y="6400803"/>
            <a:ext cx="5471446" cy="320675"/>
          </a:xfrm>
          <a:prstGeom prst="rect">
            <a:avLst/>
          </a:prstGeom>
        </p:spPr>
        <p:txBody>
          <a:bodyPr vert="horz" lIns="121899" tIns="60949" rIns="121899" bIns="60949" rtlCol="0" anchor="b"/>
          <a:lstStyle>
            <a:lvl1pPr algn="ctr">
              <a:defRPr sz="1053">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8948890" y="6400803"/>
            <a:ext cx="974812" cy="320675"/>
          </a:xfrm>
          <a:prstGeom prst="rect">
            <a:avLst/>
          </a:prstGeom>
        </p:spPr>
        <p:txBody>
          <a:bodyPr vert="horz" lIns="121899" tIns="60949" rIns="121899" bIns="60949" rtlCol="0" anchor="b"/>
          <a:lstStyle>
            <a:lvl1pPr algn="r">
              <a:defRPr sz="1053">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069905" rtl="0" eaLnBrk="1" latinLnBrk="0" hangingPunct="1">
        <a:lnSpc>
          <a:spcPct val="85000"/>
        </a:lnSpc>
        <a:spcBef>
          <a:spcPct val="0"/>
        </a:spcBef>
        <a:buNone/>
        <a:tabLst/>
        <a:defRPr sz="3862" b="0" kern="1200" cap="none" baseline="0">
          <a:solidFill>
            <a:schemeClr val="accent2">
              <a:lumMod val="50000"/>
            </a:schemeClr>
          </a:solidFill>
          <a:effectLst/>
          <a:latin typeface="+mj-lt"/>
          <a:ea typeface="+mj-ea"/>
          <a:cs typeface="+mj-cs"/>
        </a:defRPr>
      </a:lvl1pPr>
    </p:titleStyle>
    <p:bodyStyle>
      <a:lvl1pPr marL="267476" indent="-267476" algn="l" defTabSz="1069905" rtl="0" eaLnBrk="1" latinLnBrk="0" hangingPunct="1">
        <a:lnSpc>
          <a:spcPct val="95000"/>
        </a:lnSpc>
        <a:spcBef>
          <a:spcPts val="1638"/>
        </a:spcBef>
        <a:buClr>
          <a:schemeClr val="accent6">
            <a:lumMod val="50000"/>
          </a:schemeClr>
        </a:buClr>
        <a:buSzPct val="100000"/>
        <a:buFont typeface="Arial" pitchFamily="34" charset="0"/>
        <a:buChar char="•"/>
        <a:defRPr sz="2106" kern="1200">
          <a:solidFill>
            <a:schemeClr val="tx1"/>
          </a:solidFill>
          <a:latin typeface="+mn-lt"/>
          <a:ea typeface="+mn-ea"/>
          <a:cs typeface="+mn-cs"/>
        </a:defRPr>
      </a:lvl1pPr>
      <a:lvl2pPr marL="641943" indent="-267476" algn="l" defTabSz="1069905" rtl="0" eaLnBrk="1" latinLnBrk="0" hangingPunct="1">
        <a:lnSpc>
          <a:spcPct val="95000"/>
        </a:lnSpc>
        <a:spcBef>
          <a:spcPts val="936"/>
        </a:spcBef>
        <a:buClr>
          <a:schemeClr val="accent6">
            <a:lumMod val="50000"/>
          </a:schemeClr>
        </a:buClr>
        <a:buSzPct val="100000"/>
        <a:buFont typeface="Century Gothic" pitchFamily="34" charset="0"/>
        <a:buChar char="–"/>
        <a:defRPr sz="1755" kern="1200">
          <a:solidFill>
            <a:schemeClr val="tx1"/>
          </a:solidFill>
          <a:latin typeface="+mn-lt"/>
          <a:ea typeface="+mn-ea"/>
          <a:cs typeface="+mn-cs"/>
        </a:defRPr>
      </a:lvl2pPr>
      <a:lvl3pPr marL="1016409" indent="-267476" algn="l" defTabSz="1069905" rtl="0" eaLnBrk="1" latinLnBrk="0" hangingPunct="1">
        <a:lnSpc>
          <a:spcPct val="95000"/>
        </a:lnSpc>
        <a:spcBef>
          <a:spcPts val="936"/>
        </a:spcBef>
        <a:buClr>
          <a:schemeClr val="accent6">
            <a:lumMod val="50000"/>
          </a:schemeClr>
        </a:buClr>
        <a:buSzPct val="100000"/>
        <a:buFont typeface="Century Gothic" pitchFamily="34" charset="0"/>
        <a:buChar char="–"/>
        <a:defRPr sz="1580" kern="1200">
          <a:solidFill>
            <a:schemeClr val="tx1"/>
          </a:solidFill>
          <a:latin typeface="+mn-lt"/>
          <a:ea typeface="+mn-ea"/>
          <a:cs typeface="+mn-cs"/>
        </a:defRPr>
      </a:lvl3pPr>
      <a:lvl4pPr marL="1390876" indent="-267476" algn="l" defTabSz="1069905" rtl="0" eaLnBrk="1" latinLnBrk="0" hangingPunct="1">
        <a:lnSpc>
          <a:spcPct val="95000"/>
        </a:lnSpc>
        <a:spcBef>
          <a:spcPts val="936"/>
        </a:spcBef>
        <a:buClr>
          <a:schemeClr val="accent6">
            <a:lumMod val="50000"/>
          </a:schemeClr>
        </a:buClr>
        <a:buSzPct val="100000"/>
        <a:buFont typeface="Century Gothic" pitchFamily="34" charset="0"/>
        <a:buChar char="–"/>
        <a:defRPr sz="1580" kern="1200">
          <a:solidFill>
            <a:schemeClr val="tx1"/>
          </a:solidFill>
          <a:latin typeface="+mn-lt"/>
          <a:ea typeface="+mn-ea"/>
          <a:cs typeface="+mn-cs"/>
        </a:defRPr>
      </a:lvl4pPr>
      <a:lvl5pPr marL="1765343" indent="-267476" algn="l" defTabSz="1069905" rtl="0" eaLnBrk="1" latinLnBrk="0" hangingPunct="1">
        <a:lnSpc>
          <a:spcPct val="95000"/>
        </a:lnSpc>
        <a:spcBef>
          <a:spcPts val="936"/>
        </a:spcBef>
        <a:buClr>
          <a:schemeClr val="accent6">
            <a:lumMod val="50000"/>
          </a:schemeClr>
        </a:buClr>
        <a:buSzPct val="100000"/>
        <a:buFont typeface="Century Gothic" pitchFamily="34" charset="0"/>
        <a:buChar char="–"/>
        <a:defRPr sz="1580" kern="1200">
          <a:solidFill>
            <a:schemeClr val="tx1"/>
          </a:solidFill>
          <a:latin typeface="+mn-lt"/>
          <a:ea typeface="+mn-ea"/>
          <a:cs typeface="+mn-cs"/>
        </a:defRPr>
      </a:lvl5pPr>
      <a:lvl6pPr marL="2139809" indent="-267476" algn="l" defTabSz="1069905" rtl="0" eaLnBrk="1" latinLnBrk="0" hangingPunct="1">
        <a:lnSpc>
          <a:spcPct val="95000"/>
        </a:lnSpc>
        <a:spcBef>
          <a:spcPts val="936"/>
        </a:spcBef>
        <a:buClr>
          <a:schemeClr val="accent6">
            <a:lumMod val="50000"/>
          </a:schemeClr>
        </a:buClr>
        <a:buSzPct val="90000"/>
        <a:buFont typeface="Century Gothic" pitchFamily="34" charset="0"/>
        <a:buChar char="–"/>
        <a:defRPr sz="1580" kern="1200">
          <a:solidFill>
            <a:schemeClr val="tx2">
              <a:lumMod val="50000"/>
            </a:schemeClr>
          </a:solidFill>
          <a:latin typeface="+mn-lt"/>
          <a:ea typeface="+mn-ea"/>
          <a:cs typeface="+mn-cs"/>
        </a:defRPr>
      </a:lvl6pPr>
      <a:lvl7pPr marL="2514276" indent="-267476" algn="l" defTabSz="1069905" rtl="0" eaLnBrk="1" latinLnBrk="0" hangingPunct="1">
        <a:lnSpc>
          <a:spcPct val="95000"/>
        </a:lnSpc>
        <a:spcBef>
          <a:spcPts val="936"/>
        </a:spcBef>
        <a:buClr>
          <a:schemeClr val="accent6">
            <a:lumMod val="50000"/>
          </a:schemeClr>
        </a:buClr>
        <a:buSzPct val="90000"/>
        <a:buFont typeface="Century Gothic" pitchFamily="34" charset="0"/>
        <a:buChar char="–"/>
        <a:defRPr sz="1580" kern="1200">
          <a:solidFill>
            <a:schemeClr val="tx2">
              <a:lumMod val="50000"/>
            </a:schemeClr>
          </a:solidFill>
          <a:latin typeface="+mn-lt"/>
          <a:ea typeface="+mn-ea"/>
          <a:cs typeface="+mn-cs"/>
        </a:defRPr>
      </a:lvl7pPr>
      <a:lvl8pPr marL="2888742" indent="-267476" algn="l" defTabSz="1069905" rtl="0" eaLnBrk="1" latinLnBrk="0" hangingPunct="1">
        <a:lnSpc>
          <a:spcPct val="95000"/>
        </a:lnSpc>
        <a:spcBef>
          <a:spcPts val="936"/>
        </a:spcBef>
        <a:buClr>
          <a:schemeClr val="accent6">
            <a:lumMod val="50000"/>
          </a:schemeClr>
        </a:buClr>
        <a:buSzPct val="90000"/>
        <a:buFont typeface="Century Gothic" pitchFamily="34" charset="0"/>
        <a:buChar char="–"/>
        <a:defRPr sz="1580" kern="1200">
          <a:solidFill>
            <a:schemeClr val="tx2">
              <a:lumMod val="50000"/>
            </a:schemeClr>
          </a:solidFill>
          <a:latin typeface="+mn-lt"/>
          <a:ea typeface="+mn-ea"/>
          <a:cs typeface="+mn-cs"/>
        </a:defRPr>
      </a:lvl8pPr>
      <a:lvl9pPr marL="3049228" indent="0" algn="l" defTabSz="1069905" rtl="0" eaLnBrk="1" latinLnBrk="0" hangingPunct="1">
        <a:lnSpc>
          <a:spcPct val="95000"/>
        </a:lnSpc>
        <a:spcBef>
          <a:spcPts val="936"/>
        </a:spcBef>
        <a:buClr>
          <a:schemeClr val="accent6">
            <a:lumMod val="50000"/>
          </a:schemeClr>
        </a:buClr>
        <a:buSzPct val="90000"/>
        <a:buFont typeface="Century Gothic" pitchFamily="34" charset="0"/>
        <a:buNone/>
        <a:defRPr sz="1580" kern="1200">
          <a:solidFill>
            <a:schemeClr val="tx2">
              <a:lumMod val="50000"/>
            </a:schemeClr>
          </a:solidFill>
          <a:latin typeface="+mn-lt"/>
          <a:ea typeface="+mn-ea"/>
          <a:cs typeface="+mn-cs"/>
        </a:defRPr>
      </a:lvl9pPr>
    </p:bodyStyle>
    <p:otherStyle>
      <a:defPPr>
        <a:defRPr/>
      </a:defPPr>
      <a:lvl1pPr marL="0" algn="l" defTabSz="1069905" rtl="0" eaLnBrk="1" latinLnBrk="0" hangingPunct="1">
        <a:defRPr sz="2106" kern="1200">
          <a:solidFill>
            <a:schemeClr val="tx1"/>
          </a:solidFill>
          <a:latin typeface="+mn-lt"/>
          <a:ea typeface="+mn-ea"/>
          <a:cs typeface="+mn-cs"/>
        </a:defRPr>
      </a:lvl1pPr>
      <a:lvl2pPr marL="534952" algn="l" defTabSz="1069905" rtl="0" eaLnBrk="1" latinLnBrk="0" hangingPunct="1">
        <a:defRPr sz="2106" kern="1200">
          <a:solidFill>
            <a:schemeClr val="tx1"/>
          </a:solidFill>
          <a:latin typeface="+mn-lt"/>
          <a:ea typeface="+mn-ea"/>
          <a:cs typeface="+mn-cs"/>
        </a:defRPr>
      </a:lvl2pPr>
      <a:lvl3pPr marL="1069905" algn="l" defTabSz="1069905" rtl="0" eaLnBrk="1" latinLnBrk="0" hangingPunct="1">
        <a:defRPr sz="2106" kern="1200">
          <a:solidFill>
            <a:schemeClr val="tx1"/>
          </a:solidFill>
          <a:latin typeface="+mn-lt"/>
          <a:ea typeface="+mn-ea"/>
          <a:cs typeface="+mn-cs"/>
        </a:defRPr>
      </a:lvl3pPr>
      <a:lvl4pPr marL="1604857" algn="l" defTabSz="1069905" rtl="0" eaLnBrk="1" latinLnBrk="0" hangingPunct="1">
        <a:defRPr sz="2106" kern="1200">
          <a:solidFill>
            <a:schemeClr val="tx1"/>
          </a:solidFill>
          <a:latin typeface="+mn-lt"/>
          <a:ea typeface="+mn-ea"/>
          <a:cs typeface="+mn-cs"/>
        </a:defRPr>
      </a:lvl4pPr>
      <a:lvl5pPr marL="2139809" algn="l" defTabSz="1069905" rtl="0" eaLnBrk="1" latinLnBrk="0" hangingPunct="1">
        <a:defRPr sz="2106" kern="1200">
          <a:solidFill>
            <a:schemeClr val="tx1"/>
          </a:solidFill>
          <a:latin typeface="+mn-lt"/>
          <a:ea typeface="+mn-ea"/>
          <a:cs typeface="+mn-cs"/>
        </a:defRPr>
      </a:lvl5pPr>
      <a:lvl6pPr marL="2674762" algn="l" defTabSz="1069905" rtl="0" eaLnBrk="1" latinLnBrk="0" hangingPunct="1">
        <a:defRPr sz="2106" kern="1200">
          <a:solidFill>
            <a:schemeClr val="tx1"/>
          </a:solidFill>
          <a:latin typeface="+mn-lt"/>
          <a:ea typeface="+mn-ea"/>
          <a:cs typeface="+mn-cs"/>
        </a:defRPr>
      </a:lvl6pPr>
      <a:lvl7pPr marL="3209714" algn="l" defTabSz="1069905" rtl="0" eaLnBrk="1" latinLnBrk="0" hangingPunct="1">
        <a:defRPr sz="2106" kern="1200">
          <a:solidFill>
            <a:schemeClr val="tx1"/>
          </a:solidFill>
          <a:latin typeface="+mn-lt"/>
          <a:ea typeface="+mn-ea"/>
          <a:cs typeface="+mn-cs"/>
        </a:defRPr>
      </a:lvl7pPr>
      <a:lvl8pPr marL="3744666" algn="l" defTabSz="1069905" rtl="0" eaLnBrk="1" latinLnBrk="0" hangingPunct="1">
        <a:defRPr sz="2106" kern="1200">
          <a:solidFill>
            <a:schemeClr val="tx1"/>
          </a:solidFill>
          <a:latin typeface="+mn-lt"/>
          <a:ea typeface="+mn-ea"/>
          <a:cs typeface="+mn-cs"/>
        </a:defRPr>
      </a:lvl8pPr>
      <a:lvl9pPr marL="4279619" algn="l" defTabSz="1069905" rtl="0" eaLnBrk="1" latinLnBrk="0" hangingPunct="1">
        <a:defRPr sz="21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754562" y="740935"/>
            <a:ext cx="5715000" cy="1206500"/>
          </a:xfrm>
        </p:spPr>
        <p:txBody>
          <a:bodyPr>
            <a:normAutofit/>
          </a:bodyPr>
          <a:lstStyle/>
          <a:p>
            <a:r>
              <a:rPr lang="en-US" sz="7600" dirty="0"/>
              <a:t>The Calling</a:t>
            </a:r>
          </a:p>
        </p:txBody>
      </p:sp>
      <p:sp>
        <p:nvSpPr>
          <p:cNvPr id="3" name="Subtitle 2"/>
          <p:cNvSpPr>
            <a:spLocks noGrp="1"/>
          </p:cNvSpPr>
          <p:nvPr>
            <p:ph type="subTitle" idx="4294967295"/>
          </p:nvPr>
        </p:nvSpPr>
        <p:spPr>
          <a:xfrm>
            <a:off x="4830763" y="1883935"/>
            <a:ext cx="5486400" cy="2239808"/>
          </a:xfrm>
        </p:spPr>
        <p:txBody>
          <a:bodyPr>
            <a:noAutofit/>
          </a:bodyPr>
          <a:lstStyle/>
          <a:p>
            <a:pPr marL="0" indent="0">
              <a:lnSpc>
                <a:spcPct val="100000"/>
              </a:lnSpc>
              <a:spcBef>
                <a:spcPts val="0"/>
              </a:spcBef>
              <a:buNone/>
            </a:pPr>
            <a:r>
              <a:rPr lang="en-US" sz="2400" dirty="0"/>
              <a:t>I believe there is a voice calling us to ‘Know Thy Self’, calling us to purpose, community and service. And, at some point in our lives, calling us to reflect on how we wish to be remembered.</a:t>
            </a:r>
          </a:p>
        </p:txBody>
      </p:sp>
      <p:sp>
        <p:nvSpPr>
          <p:cNvPr id="4" name="TextBox 3">
            <a:extLst>
              <a:ext uri="{FF2B5EF4-FFF2-40B4-BE49-F238E27FC236}">
                <a16:creationId xmlns:a16="http://schemas.microsoft.com/office/drawing/2014/main" id="{5F130AF2-2A9B-E637-CF14-6DCB33EC272F}"/>
              </a:ext>
            </a:extLst>
          </p:cNvPr>
          <p:cNvSpPr txBox="1"/>
          <p:nvPr/>
        </p:nvSpPr>
        <p:spPr>
          <a:xfrm>
            <a:off x="4906962" y="4769961"/>
            <a:ext cx="6164532" cy="923330"/>
          </a:xfrm>
          <a:prstGeom prst="rect">
            <a:avLst/>
          </a:prstGeom>
          <a:noFill/>
        </p:spPr>
        <p:txBody>
          <a:bodyPr wrap="square" rtlCol="0">
            <a:spAutoFit/>
          </a:bodyPr>
          <a:lstStyle/>
          <a:p>
            <a:r>
              <a:rPr lang="en-CA" sz="1800" b="1" dirty="0">
                <a:ea typeface="Times New Roman" panose="02020603050405020304" pitchFamily="18" charset="0"/>
              </a:rPr>
              <a:t>Mondays 11:00 am – 12:30 pm PT/</a:t>
            </a:r>
          </a:p>
          <a:p>
            <a:pPr lvl="2"/>
            <a:r>
              <a:rPr lang="en-CA" sz="1800" b="1" dirty="0">
                <a:ea typeface="Times New Roman" panose="02020603050405020304" pitchFamily="18" charset="0"/>
              </a:rPr>
              <a:t>2:00 pm – 3:30 pm ET</a:t>
            </a:r>
          </a:p>
          <a:p>
            <a:r>
              <a:rPr lang="en-CA" sz="1800" b="1" dirty="0">
                <a:ea typeface="Times New Roman" panose="02020603050405020304" pitchFamily="18" charset="0"/>
              </a:rPr>
              <a:t>29 April – 10 June 2024</a:t>
            </a:r>
          </a:p>
        </p:txBody>
      </p:sp>
      <p:sp>
        <p:nvSpPr>
          <p:cNvPr id="6" name="TextBox 5">
            <a:extLst>
              <a:ext uri="{FF2B5EF4-FFF2-40B4-BE49-F238E27FC236}">
                <a16:creationId xmlns:a16="http://schemas.microsoft.com/office/drawing/2014/main" id="{E0D6F98A-E32E-288A-1C63-BDC659C1BC6D}"/>
              </a:ext>
            </a:extLst>
          </p:cNvPr>
          <p:cNvSpPr txBox="1"/>
          <p:nvPr/>
        </p:nvSpPr>
        <p:spPr>
          <a:xfrm>
            <a:off x="4906963" y="4322335"/>
            <a:ext cx="5021951" cy="355482"/>
          </a:xfrm>
          <a:prstGeom prst="rect">
            <a:avLst/>
          </a:prstGeom>
          <a:noFill/>
        </p:spPr>
        <p:txBody>
          <a:bodyPr wrap="square" rtlCol="0">
            <a:spAutoFit/>
          </a:bodyPr>
          <a:lstStyle/>
          <a:p>
            <a:pPr>
              <a:lnSpc>
                <a:spcPct val="95000"/>
              </a:lnSpc>
            </a:pPr>
            <a:r>
              <a:rPr lang="en-CA" sz="1800" b="1" dirty="0">
                <a:ea typeface="Times New Roman" panose="02020603050405020304" pitchFamily="18" charset="0"/>
              </a:rPr>
              <a:t>Facilitator: Barry Hunt</a:t>
            </a:r>
            <a:endParaRPr lang="en-CA" sz="1800" b="1" dirty="0"/>
          </a:p>
        </p:txBody>
      </p:sp>
      <p:sp>
        <p:nvSpPr>
          <p:cNvPr id="7" name="TextBox 6">
            <a:extLst>
              <a:ext uri="{FF2B5EF4-FFF2-40B4-BE49-F238E27FC236}">
                <a16:creationId xmlns:a16="http://schemas.microsoft.com/office/drawing/2014/main" id="{66D3F95F-C944-8720-898C-99339843F669}"/>
              </a:ext>
            </a:extLst>
          </p:cNvPr>
          <p:cNvSpPr txBox="1"/>
          <p:nvPr/>
        </p:nvSpPr>
        <p:spPr>
          <a:xfrm>
            <a:off x="4901122" y="5892918"/>
            <a:ext cx="6406640" cy="355482"/>
          </a:xfrm>
          <a:prstGeom prst="rect">
            <a:avLst/>
          </a:prstGeom>
          <a:noFill/>
        </p:spPr>
        <p:txBody>
          <a:bodyPr wrap="square" rtlCol="0">
            <a:spAutoFit/>
          </a:bodyPr>
          <a:lstStyle/>
          <a:p>
            <a:pPr>
              <a:lnSpc>
                <a:spcPct val="95000"/>
              </a:lnSpc>
            </a:pPr>
            <a:r>
              <a:rPr lang="en-US" sz="1800" dirty="0"/>
              <a:t>A Zoom link will be sent to registered participants.</a:t>
            </a:r>
            <a:endParaRPr lang="en-CA" sz="1800"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Template>
  <TotalTime>44</TotalTime>
  <Words>81</Words>
  <Application>Microsoft Office PowerPoint</Application>
  <PresentationFormat>Custom</PresentationFormat>
  <Paragraphs>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Times New Roman</vt:lpstr>
      <vt:lpstr>Welcome back to school presentation</vt:lpstr>
      <vt:lpstr>The Calling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Nancy Cherry</dc:creator>
  <cp:lastModifiedBy>Anna Harvey</cp:lastModifiedBy>
  <cp:revision>8</cp:revision>
  <dcterms:created xsi:type="dcterms:W3CDTF">2024-03-13T06:51:20Z</dcterms:created>
  <dcterms:modified xsi:type="dcterms:W3CDTF">2024-03-25T15:13:26Z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