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728325" cy="6840538"/>
  <p:notesSz cx="6858000" cy="9144000"/>
  <p:defaultTextStyle>
    <a:defPPr marL="0" marR="0" indent="0" algn="l" defTabSz="42251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11258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22515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33774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845032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056289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267547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478804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690063" algn="ctr" defTabSz="11266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7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46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739775" y="685800"/>
            <a:ext cx="53784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1pPr>
    <a:lvl2pPr indent="105629"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2pPr>
    <a:lvl3pPr indent="211258"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3pPr>
    <a:lvl4pPr indent="316887"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4pPr>
    <a:lvl5pPr indent="422515"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5pPr>
    <a:lvl6pPr indent="528145"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6pPr>
    <a:lvl7pPr indent="633774"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7pPr>
    <a:lvl8pPr indent="739402"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8pPr>
    <a:lvl9pPr indent="845032" defTabSz="211258" latinLnBrk="0">
      <a:lnSpc>
        <a:spcPct val="117999"/>
      </a:lnSpc>
      <a:defRPr sz="1017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445269" y="0"/>
            <a:ext cx="9859482" cy="684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73212" y="3634037"/>
            <a:ext cx="7181902" cy="2315808"/>
          </a:xfrm>
          <a:prstGeom prst="rect">
            <a:avLst/>
          </a:prstGeom>
        </p:spPr>
        <p:txBody>
          <a:bodyPr anchor="b"/>
          <a:lstStyle>
            <a:lvl1pPr>
              <a:defRPr sz="4999" spc="-100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3212" y="5914217"/>
            <a:ext cx="7181902" cy="502095"/>
          </a:xfrm>
          <a:prstGeom prst="rect">
            <a:avLst/>
          </a:prstGeom>
        </p:spPr>
        <p:txBody>
          <a:bodyPr/>
          <a:lstStyle>
            <a:lvl1pPr marL="0" indent="0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1pPr>
            <a:lvl2pPr marL="0" indent="200499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2pPr>
            <a:lvl3pPr marL="0" indent="400998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3pPr>
            <a:lvl4pPr marL="0" indent="601498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4pPr>
            <a:lvl5pPr marL="0" indent="801997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773212" y="400814"/>
            <a:ext cx="7181902" cy="323357"/>
          </a:xfrm>
          <a:prstGeom prst="rect">
            <a:avLst/>
          </a:prstGeom>
        </p:spPr>
        <p:txBody>
          <a:bodyPr/>
          <a:lstStyle>
            <a:lvl1pPr marL="0" indent="0" defTabSz="362013">
              <a:lnSpc>
                <a:spcPct val="100000"/>
              </a:lnSpc>
              <a:spcBef>
                <a:spcPts val="0"/>
              </a:spcBef>
              <a:buSzTx/>
              <a:buNone/>
              <a:defRPr sz="1403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28177" y="6402351"/>
            <a:ext cx="267701" cy="2657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73213" y="4355278"/>
            <a:ext cx="7181901" cy="4711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280" b="1" spc="-23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73212" y="401568"/>
            <a:ext cx="7181902" cy="395370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0788" b="1" spc="-108"/>
            </a:lvl1pPr>
            <a:lvl2pPr marL="0" indent="200499" algn="ctr">
              <a:lnSpc>
                <a:spcPct val="80000"/>
              </a:lnSpc>
              <a:spcBef>
                <a:spcPts val="0"/>
              </a:spcBef>
              <a:buSzTx/>
              <a:buNone/>
              <a:defRPr sz="10788" b="1" spc="-108"/>
            </a:lvl2pPr>
            <a:lvl3pPr marL="0" indent="400998" algn="ctr">
              <a:lnSpc>
                <a:spcPct val="80000"/>
              </a:lnSpc>
              <a:spcBef>
                <a:spcPts val="0"/>
              </a:spcBef>
              <a:buSzTx/>
              <a:buNone/>
              <a:defRPr sz="10788" b="1" spc="-108"/>
            </a:lvl3pPr>
            <a:lvl4pPr marL="0" indent="601498" algn="ctr">
              <a:lnSpc>
                <a:spcPct val="80000"/>
              </a:lnSpc>
              <a:spcBef>
                <a:spcPts val="0"/>
              </a:spcBef>
              <a:buSzTx/>
              <a:buNone/>
              <a:defRPr sz="10788" b="1" spc="-108"/>
            </a:lvl4pPr>
            <a:lvl5pPr marL="0" indent="801997" algn="ctr">
              <a:lnSpc>
                <a:spcPct val="80000"/>
              </a:lnSpc>
              <a:spcBef>
                <a:spcPts val="0"/>
              </a:spcBef>
              <a:buSzTx/>
              <a:buNone/>
              <a:defRPr sz="10788" b="1" spc="-108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6785" y="2609739"/>
            <a:ext cx="7134756" cy="1629973"/>
          </a:xfrm>
          <a:prstGeom prst="rect">
            <a:avLst/>
          </a:prstGeom>
        </p:spPr>
        <p:txBody>
          <a:bodyPr anchor="ctr"/>
          <a:lstStyle>
            <a:lvl1pPr marL="281951" indent="-211464">
              <a:spcBef>
                <a:spcPts val="0"/>
              </a:spcBef>
              <a:buSzTx/>
              <a:buNone/>
              <a:defRPr sz="3683" spc="-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81951" indent="-10965">
              <a:spcBef>
                <a:spcPts val="0"/>
              </a:spcBef>
              <a:buSzTx/>
              <a:buNone/>
              <a:defRPr sz="3683" spc="-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81951" indent="189533">
              <a:spcBef>
                <a:spcPts val="0"/>
              </a:spcBef>
              <a:buSzTx/>
              <a:buNone/>
              <a:defRPr sz="3683" spc="-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81951" indent="390033">
              <a:spcBef>
                <a:spcPts val="0"/>
              </a:spcBef>
              <a:buSzTx/>
              <a:buNone/>
              <a:defRPr sz="3683" spc="-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81951" indent="590532">
              <a:spcBef>
                <a:spcPts val="0"/>
              </a:spcBef>
              <a:buSzTx/>
              <a:buNone/>
              <a:defRPr sz="3683" spc="-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95376" y="4506918"/>
            <a:ext cx="6836164" cy="323357"/>
          </a:xfrm>
          <a:prstGeom prst="rect">
            <a:avLst/>
          </a:prstGeom>
        </p:spPr>
        <p:txBody>
          <a:bodyPr/>
          <a:lstStyle>
            <a:lvl1pPr marL="0" indent="0" defTabSz="362013">
              <a:lnSpc>
                <a:spcPct val="100000"/>
              </a:lnSpc>
              <a:spcBef>
                <a:spcPts val="0"/>
              </a:spcBef>
              <a:buSzTx/>
              <a:buNone/>
              <a:defRPr sz="1403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5392716" y="3576699"/>
            <a:ext cx="3683140" cy="27789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1885368" y="454256"/>
            <a:ext cx="10497834" cy="59121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5395594" y="489882"/>
            <a:ext cx="3685243" cy="27805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830883" y="-163095"/>
            <a:ext cx="9315717" cy="70481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2126807" y="1834833"/>
            <a:ext cx="6474712" cy="1781390"/>
          </a:xfrm>
          <a:prstGeom prst="rect">
            <a:avLst/>
          </a:prstGeom>
        </p:spPr>
        <p:txBody>
          <a:bodyPr anchor="b"/>
          <a:lstStyle>
            <a:lvl1pPr algn="ctr" defTabSz="281951">
              <a:lnSpc>
                <a:spcPct val="100000"/>
              </a:lnSpc>
              <a:defRPr sz="4385" spc="0">
                <a:solidFill>
                  <a:srgbClr val="4BFF4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26807" y="3651853"/>
            <a:ext cx="6474712" cy="1166811"/>
          </a:xfrm>
          <a:prstGeom prst="rect">
            <a:avLst/>
          </a:prstGeom>
        </p:spPr>
        <p:txBody>
          <a:bodyPr/>
          <a:lstStyle>
            <a:lvl1pPr marL="0" indent="0" algn="ctr" defTabSz="281951">
              <a:lnSpc>
                <a:spcPct val="100000"/>
              </a:lnSpc>
              <a:spcBef>
                <a:spcPts val="0"/>
              </a:spcBef>
              <a:buSzTx/>
              <a:buNone/>
              <a:defRPr sz="2543"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indent="0" algn="ctr" defTabSz="281951">
              <a:lnSpc>
                <a:spcPct val="100000"/>
              </a:lnSpc>
              <a:spcBef>
                <a:spcPts val="0"/>
              </a:spcBef>
              <a:buSzTx/>
              <a:buNone/>
              <a:defRPr sz="2543"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indent="0" algn="ctr" defTabSz="281951">
              <a:lnSpc>
                <a:spcPct val="100000"/>
              </a:lnSpc>
              <a:spcBef>
                <a:spcPts val="0"/>
              </a:spcBef>
              <a:buSzTx/>
              <a:buNone/>
              <a:defRPr sz="2543"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indent="0" algn="ctr" defTabSz="281951">
              <a:lnSpc>
                <a:spcPct val="100000"/>
              </a:lnSpc>
              <a:spcBef>
                <a:spcPts val="0"/>
              </a:spcBef>
              <a:buSzTx/>
              <a:buNone/>
              <a:defRPr sz="2543"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indent="0" algn="ctr" defTabSz="281951">
              <a:lnSpc>
                <a:spcPct val="100000"/>
              </a:lnSpc>
              <a:spcBef>
                <a:spcPts val="0"/>
              </a:spcBef>
              <a:buSzTx/>
              <a:buNone/>
              <a:defRPr sz="2543"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83536" y="6463110"/>
            <a:ext cx="360674" cy="306173"/>
          </a:xfrm>
          <a:prstGeom prst="rect">
            <a:avLst/>
          </a:prstGeom>
        </p:spPr>
        <p:txBody>
          <a:bodyPr/>
          <a:lstStyle>
            <a:lvl1pPr defTabSz="281951">
              <a:defRPr sz="1052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73212" y="485700"/>
            <a:ext cx="3158780" cy="3077082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3212" y="3509338"/>
            <a:ext cx="3158780" cy="2836595"/>
          </a:xfrm>
          <a:prstGeom prst="rect">
            <a:avLst/>
          </a:prstGeom>
        </p:spPr>
        <p:txBody>
          <a:bodyPr/>
          <a:lstStyle>
            <a:lvl1pPr marL="0" indent="0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1pPr>
            <a:lvl2pPr marL="0" indent="200499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2pPr>
            <a:lvl3pPr marL="0" indent="400998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3pPr>
            <a:lvl4pPr marL="0" indent="601498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4pPr>
            <a:lvl5pPr marL="0" indent="801997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idx="21"/>
          </p:nvPr>
        </p:nvSpPr>
        <p:spPr>
          <a:xfrm>
            <a:off x="4586256" y="472071"/>
            <a:ext cx="5186181" cy="5883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73212" y="990974"/>
            <a:ext cx="7181902" cy="471157"/>
          </a:xfrm>
          <a:prstGeom prst="rect">
            <a:avLst/>
          </a:prstGeom>
        </p:spPr>
        <p:txBody>
          <a:bodyPr/>
          <a:lstStyle>
            <a:lvl1pPr marL="0" indent="0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73212" y="2075322"/>
            <a:ext cx="7181902" cy="4275337"/>
          </a:xfrm>
          <a:prstGeom prst="rect">
            <a:avLst/>
          </a:prstGeom>
        </p:spPr>
        <p:txBody>
          <a:bodyPr numCol="2" spcCol="828785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73212" y="311745"/>
            <a:ext cx="3158780" cy="712557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73212" y="990974"/>
            <a:ext cx="3158780" cy="471157"/>
          </a:xfrm>
          <a:prstGeom prst="rect">
            <a:avLst/>
          </a:prstGeom>
        </p:spPr>
        <p:txBody>
          <a:bodyPr/>
          <a:lstStyle>
            <a:lvl1pPr marL="0" indent="0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3212" y="2440505"/>
            <a:ext cx="3158780" cy="3919058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1851788" y="454257"/>
            <a:ext cx="10497834" cy="59121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773212" y="2262367"/>
            <a:ext cx="7181902" cy="2315808"/>
          </a:xfrm>
          <a:prstGeom prst="rect">
            <a:avLst/>
          </a:prstGeom>
        </p:spPr>
        <p:txBody>
          <a:bodyPr anchor="ctr"/>
          <a:lstStyle>
            <a:lvl1pPr>
              <a:defRPr sz="4999" b="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73212" y="990974"/>
            <a:ext cx="7181902" cy="471157"/>
          </a:xfrm>
          <a:prstGeom prst="rect">
            <a:avLst/>
          </a:prstGeom>
        </p:spPr>
        <p:txBody>
          <a:bodyPr/>
          <a:lstStyle>
            <a:lvl1pPr marL="0" indent="0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773212" y="311745"/>
            <a:ext cx="7181902" cy="712557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73212" y="988671"/>
            <a:ext cx="7181902" cy="471159"/>
          </a:xfrm>
          <a:prstGeom prst="rect">
            <a:avLst/>
          </a:prstGeom>
        </p:spPr>
        <p:txBody>
          <a:bodyPr/>
          <a:lstStyle>
            <a:lvl1pPr marL="0" indent="0" defTabSz="362013">
              <a:lnSpc>
                <a:spcPct val="100000"/>
              </a:lnSpc>
              <a:spcBef>
                <a:spcPts val="0"/>
              </a:spcBef>
              <a:buSzTx/>
              <a:buNone/>
              <a:defRPr sz="228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73212" y="2075322"/>
            <a:ext cx="7181902" cy="4275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89"/>
              </a:spcBef>
              <a:buSzTx/>
              <a:buNone/>
              <a:defRPr sz="2280" spc="-23"/>
            </a:lvl1pPr>
            <a:lvl2pPr marL="0" indent="200499">
              <a:spcBef>
                <a:spcPts val="789"/>
              </a:spcBef>
              <a:buSzTx/>
              <a:buNone/>
              <a:defRPr sz="2280" spc="-23"/>
            </a:lvl2pPr>
            <a:lvl3pPr marL="0" indent="400998">
              <a:spcBef>
                <a:spcPts val="789"/>
              </a:spcBef>
              <a:buSzTx/>
              <a:buNone/>
              <a:defRPr sz="2280" spc="-23"/>
            </a:lvl3pPr>
            <a:lvl4pPr marL="0" indent="601498">
              <a:spcBef>
                <a:spcPts val="789"/>
              </a:spcBef>
              <a:buSzTx/>
              <a:buNone/>
              <a:defRPr sz="2280" spc="-23"/>
            </a:lvl4pPr>
            <a:lvl5pPr marL="0" indent="801997">
              <a:spcBef>
                <a:spcPts val="789"/>
              </a:spcBef>
              <a:buSzTx/>
              <a:buNone/>
              <a:defRPr sz="2280" spc="-23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3212" y="2502856"/>
            <a:ext cx="7181902" cy="183594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999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00499" algn="ctr">
              <a:lnSpc>
                <a:spcPct val="80000"/>
              </a:lnSpc>
              <a:spcBef>
                <a:spcPts val="0"/>
              </a:spcBef>
              <a:buSzTx/>
              <a:buNone/>
              <a:defRPr sz="4999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00998" algn="ctr">
              <a:lnSpc>
                <a:spcPct val="80000"/>
              </a:lnSpc>
              <a:spcBef>
                <a:spcPts val="0"/>
              </a:spcBef>
              <a:buSzTx/>
              <a:buNone/>
              <a:defRPr sz="4999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01498" algn="ctr">
              <a:lnSpc>
                <a:spcPct val="80000"/>
              </a:lnSpc>
              <a:spcBef>
                <a:spcPts val="0"/>
              </a:spcBef>
              <a:buSzTx/>
              <a:buNone/>
              <a:defRPr sz="4999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801997" algn="ctr">
              <a:lnSpc>
                <a:spcPct val="80000"/>
              </a:lnSpc>
              <a:spcBef>
                <a:spcPts val="0"/>
              </a:spcBef>
              <a:buSzTx/>
              <a:buNone/>
              <a:defRPr sz="4999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773212" y="308775"/>
            <a:ext cx="7181902" cy="712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73212" y="2073773"/>
            <a:ext cx="7181902" cy="427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28218" y="6402351"/>
            <a:ext cx="267701" cy="26571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defTabSz="360272">
              <a:defRPr sz="789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00499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00998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01498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01997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02497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02996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03495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03994" algn="l" defTabSz="10693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1" i="0" u="none" strike="noStrike" cap="none" spc="-7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33916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400998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568081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735164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902247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1069329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1236412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1403495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1570578" marR="0" indent="-233916" algn="l" defTabSz="1069303" rtl="0" latinLnBrk="0">
        <a:lnSpc>
          <a:spcPct val="90000"/>
        </a:lnSpc>
        <a:spcBef>
          <a:spcPts val="1973"/>
        </a:spcBef>
        <a:spcAft>
          <a:spcPts val="0"/>
        </a:spcAft>
        <a:buClrTx/>
        <a:buSzPct val="123000"/>
        <a:buFontTx/>
        <a:buChar char="•"/>
        <a:tabLst/>
        <a:defRPr sz="184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00499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00998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01498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801997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002497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202996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403495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603994" algn="ctr" defTabSz="3602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9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3.tiff"/><Relationship Id="rId18" Type="http://schemas.openxmlformats.org/officeDocument/2006/relationships/image" Target="../media/image18.tiff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tiff"/><Relationship Id="rId17" Type="http://schemas.openxmlformats.org/officeDocument/2006/relationships/image" Target="../media/image17.tiff"/><Relationship Id="rId2" Type="http://schemas.openxmlformats.org/officeDocument/2006/relationships/image" Target="../media/image2.png"/><Relationship Id="rId16" Type="http://schemas.openxmlformats.org/officeDocument/2006/relationships/image" Target="../media/image16.tif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tiff"/><Relationship Id="rId11" Type="http://schemas.openxmlformats.org/officeDocument/2006/relationships/image" Target="../media/image11.tiff"/><Relationship Id="rId5" Type="http://schemas.openxmlformats.org/officeDocument/2006/relationships/image" Target="../media/image5.tiff"/><Relationship Id="rId15" Type="http://schemas.openxmlformats.org/officeDocument/2006/relationships/image" Target="../media/image1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Relationship Id="rId1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ounded Rectangle"/>
          <p:cNvSpPr/>
          <p:nvPr/>
        </p:nvSpPr>
        <p:spPr>
          <a:xfrm>
            <a:off x="148923" y="536308"/>
            <a:ext cx="6212550" cy="5767926"/>
          </a:xfrm>
          <a:prstGeom prst="roundRect">
            <a:avLst>
              <a:gd name="adj" fmla="val 11537"/>
            </a:avLst>
          </a:prstGeom>
          <a:solidFill>
            <a:srgbClr val="000000"/>
          </a:solidFill>
          <a:ln w="114300">
            <a:solidFill>
              <a:srgbClr val="FF40FF"/>
            </a:solidFill>
            <a:miter lim="400000"/>
          </a:ln>
        </p:spPr>
        <p:txBody>
          <a:bodyPr lIns="31323" tIns="31323" rIns="31323" bIns="31323" anchor="ctr"/>
          <a:lstStyle/>
          <a:p>
            <a:pPr defTabSz="281951">
              <a:lnSpc>
                <a:spcPct val="80000"/>
              </a:lnSpc>
              <a:defRPr sz="5800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2543"/>
          </a:p>
        </p:txBody>
      </p:sp>
      <p:grpSp>
        <p:nvGrpSpPr>
          <p:cNvPr id="226" name="Group"/>
          <p:cNvGrpSpPr/>
          <p:nvPr/>
        </p:nvGrpSpPr>
        <p:grpSpPr>
          <a:xfrm>
            <a:off x="354071" y="1079163"/>
            <a:ext cx="2961203" cy="4682212"/>
            <a:chOff x="765865" y="434957"/>
            <a:chExt cx="6753386" cy="10678361"/>
          </a:xfrm>
        </p:grpSpPr>
        <p:pic>
          <p:nvPicPr>
            <p:cNvPr id="222" name="Metaphysics in the Bible Book Cover Blank - canvaspop.png" descr="Metaphysics in the Bible Book Cover Blank - canvaspop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080757">
              <a:off x="765865" y="434957"/>
              <a:ext cx="6589366" cy="1067836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79400" dist="186506" dir="7509517" rotWithShape="0">
                <a:srgbClr val="000000"/>
              </a:outerShdw>
            </a:effectLst>
          </p:spPr>
        </p:pic>
        <p:sp>
          <p:nvSpPr>
            <p:cNvPr id="223" name="Shape"/>
            <p:cNvSpPr/>
            <p:nvPr/>
          </p:nvSpPr>
          <p:spPr>
            <a:xfrm>
              <a:off x="1890081" y="6882417"/>
              <a:ext cx="5629170" cy="374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91" extrusionOk="0">
                  <a:moveTo>
                    <a:pt x="19" y="9246"/>
                  </a:moveTo>
                  <a:lnTo>
                    <a:pt x="1497" y="19871"/>
                  </a:lnTo>
                  <a:cubicBezTo>
                    <a:pt x="1552" y="20409"/>
                    <a:pt x="1757" y="20886"/>
                    <a:pt x="2061" y="21182"/>
                  </a:cubicBezTo>
                  <a:cubicBezTo>
                    <a:pt x="2344" y="21458"/>
                    <a:pt x="2687" y="21554"/>
                    <a:pt x="3017" y="21449"/>
                  </a:cubicBezTo>
                  <a:lnTo>
                    <a:pt x="20094" y="15261"/>
                  </a:lnTo>
                  <a:cubicBezTo>
                    <a:pt x="20586" y="15177"/>
                    <a:pt x="21026" y="14760"/>
                    <a:pt x="21288" y="14129"/>
                  </a:cubicBezTo>
                  <a:cubicBezTo>
                    <a:pt x="21470" y="13691"/>
                    <a:pt x="21553" y="13177"/>
                    <a:pt x="21524" y="12663"/>
                  </a:cubicBezTo>
                  <a:lnTo>
                    <a:pt x="20288" y="1687"/>
                  </a:lnTo>
                  <a:cubicBezTo>
                    <a:pt x="20116" y="1129"/>
                    <a:pt x="19830" y="668"/>
                    <a:pt x="19473" y="369"/>
                  </a:cubicBezTo>
                  <a:cubicBezTo>
                    <a:pt x="19125" y="77"/>
                    <a:pt x="18725" y="-46"/>
                    <a:pt x="18329" y="15"/>
                  </a:cubicBezTo>
                  <a:lnTo>
                    <a:pt x="1470" y="5805"/>
                  </a:lnTo>
                  <a:cubicBezTo>
                    <a:pt x="995" y="6032"/>
                    <a:pt x="589" y="6504"/>
                    <a:pt x="324" y="7138"/>
                  </a:cubicBezTo>
                  <a:cubicBezTo>
                    <a:pt x="61" y="7765"/>
                    <a:pt x="-47" y="8512"/>
                    <a:pt x="19" y="9246"/>
                  </a:cubicBezTo>
                  <a:close/>
                </a:path>
              </a:pathLst>
            </a:custGeom>
            <a:solidFill>
              <a:srgbClr val="000000">
                <a:alpha val="558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1323" tIns="31323" rIns="31323" bIns="31323" numCol="1" anchor="ctr">
              <a:noAutofit/>
            </a:bodyPr>
            <a:lstStyle/>
            <a:p>
              <a:endParaRPr sz="426"/>
            </a:p>
          </p:txBody>
        </p:sp>
        <p:sp>
          <p:nvSpPr>
            <p:cNvPr id="224" name="lord…"/>
            <p:cNvSpPr txBox="1"/>
            <p:nvPr/>
          </p:nvSpPr>
          <p:spPr>
            <a:xfrm rot="20921049">
              <a:off x="2626140" y="2038095"/>
              <a:ext cx="3071967" cy="5427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12751" dir="8959892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2275" tIns="22275" rIns="22275" bIns="22275" numCol="1" anchor="ctr">
              <a:spAutoFit/>
            </a:bodyPr>
            <a:lstStyle/>
            <a:p>
              <a:pPr defTabSz="200499">
                <a:lnSpc>
                  <a:spcPct val="80000"/>
                </a:lnSpc>
                <a:defRPr sz="11600" strike="sngStrike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FFFF">
                      <a:alpha val="44347"/>
                    </a:srgbClr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5087"/>
                <a:t>lord</a:t>
              </a:r>
            </a:p>
            <a:p>
              <a:pPr defTabSz="200499">
                <a:lnSpc>
                  <a:spcPct val="80000"/>
                </a:lnSpc>
                <a:defRPr sz="116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63E1"/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5087"/>
                <a:t>isis</a:t>
              </a:r>
            </a:p>
            <a:p>
              <a:pPr defTabSz="200499">
                <a:lnSpc>
                  <a:spcPct val="80000"/>
                </a:lnSpc>
                <a:defRPr sz="99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4341"/>
                <a:t>in the</a:t>
              </a:r>
            </a:p>
            <a:p>
              <a:pPr defTabSz="200499">
                <a:lnSpc>
                  <a:spcPct val="80000"/>
                </a:lnSpc>
                <a:defRPr sz="99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4341"/>
                <a:t>bible</a:t>
              </a:r>
            </a:p>
          </p:txBody>
        </p:sp>
        <p:sp>
          <p:nvSpPr>
            <p:cNvPr id="225" name="10 weeks of Wednesdays…"/>
            <p:cNvSpPr txBox="1"/>
            <p:nvPr/>
          </p:nvSpPr>
          <p:spPr>
            <a:xfrm rot="20834971">
              <a:off x="2017420" y="7524898"/>
              <a:ext cx="5342556" cy="2502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dist="40997" dir="5400000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1323" tIns="31323" rIns="31323" bIns="31323" numCol="1" anchor="t">
              <a:noAutofit/>
            </a:bodyPr>
            <a:lstStyle/>
            <a:p>
              <a:pPr defTabSz="281951">
                <a:lnSpc>
                  <a:spcPct val="110000"/>
                </a:lnSpc>
                <a:defRPr sz="3300">
                  <a:solidFill>
                    <a:srgbClr val="F4DFDB"/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1447" dirty="0"/>
                <a:t>10 weeks of Wednesdays</a:t>
              </a:r>
            </a:p>
            <a:p>
              <a:pPr defTabSz="281951">
                <a:lnSpc>
                  <a:spcPct val="110000"/>
                </a:lnSpc>
                <a:defRPr sz="3300">
                  <a:solidFill>
                    <a:srgbClr val="F4DFDB"/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1447" dirty="0"/>
                <a:t>3:33 p.m. - 5:00 p.m. EST</a:t>
              </a:r>
            </a:p>
            <a:p>
              <a:pPr defTabSz="281951">
                <a:lnSpc>
                  <a:spcPct val="110000"/>
                </a:lnSpc>
                <a:defRPr sz="3300">
                  <a:solidFill>
                    <a:srgbClr val="F4DFDB"/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1447" dirty="0"/>
                <a:t>Starts </a:t>
              </a:r>
              <a:r>
                <a:rPr lang="en-CA" sz="1447" dirty="0"/>
                <a:t>May 1</a:t>
              </a:r>
              <a:r>
                <a:rPr lang="en-CA" sz="1447" baseline="30000" dirty="0"/>
                <a:t>st</a:t>
              </a:r>
              <a:r>
                <a:rPr sz="1447" dirty="0"/>
                <a:t>, 2024 </a:t>
              </a:r>
            </a:p>
            <a:p>
              <a:pPr defTabSz="281951">
                <a:lnSpc>
                  <a:spcPct val="110000"/>
                </a:lnSpc>
                <a:defRPr sz="3300">
                  <a:solidFill>
                    <a:srgbClr val="F4DFDB"/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1447" dirty="0"/>
                <a:t>Every Week is different</a:t>
              </a:r>
            </a:p>
            <a:p>
              <a:pPr defTabSz="281951">
                <a:lnSpc>
                  <a:spcPct val="110000"/>
                </a:lnSpc>
                <a:defRPr sz="3300">
                  <a:solidFill>
                    <a:srgbClr val="F4DFDB"/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1447" dirty="0"/>
                <a:t>(no prerequisites)</a:t>
              </a:r>
            </a:p>
          </p:txBody>
        </p:sp>
      </p:grpSp>
      <p:pic>
        <p:nvPicPr>
          <p:cNvPr id="227" name="iyoutome Logo Original White Transparent.png" descr="iyoutome Logo Original White Transparent.png"/>
          <p:cNvPicPr>
            <a:picLocks noChangeAspect="1"/>
          </p:cNvPicPr>
          <p:nvPr/>
        </p:nvPicPr>
        <p:blipFill>
          <a:blip r:embed="rId3" cstate="print">
            <a:alphaModFix amt="62695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09" y="5705977"/>
            <a:ext cx="1421863" cy="61421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Group"/>
          <p:cNvSpPr txBox="1"/>
          <p:nvPr/>
        </p:nvSpPr>
        <p:spPr>
          <a:xfrm>
            <a:off x="7654959" y="4758075"/>
            <a:ext cx="1690094" cy="31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1323" tIns="31323" rIns="31323" bIns="31323" anchor="ctr"/>
          <a:lstStyle>
            <a:lvl1pPr defTabSz="642937">
              <a:lnSpc>
                <a:spcPct val="80000"/>
              </a:lnSpc>
              <a:defRPr sz="33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1447"/>
              <a:t>Link in Description</a:t>
            </a:r>
          </a:p>
        </p:txBody>
      </p:sp>
      <p:grpSp>
        <p:nvGrpSpPr>
          <p:cNvPr id="272" name="Group"/>
          <p:cNvGrpSpPr/>
          <p:nvPr/>
        </p:nvGrpSpPr>
        <p:grpSpPr>
          <a:xfrm>
            <a:off x="3085762" y="1157711"/>
            <a:ext cx="3366379" cy="3998323"/>
            <a:chOff x="-1" y="-1"/>
            <a:chExt cx="7677440" cy="9118668"/>
          </a:xfrm>
        </p:grpSpPr>
        <p:sp>
          <p:nvSpPr>
            <p:cNvPr id="229" name="Circle"/>
            <p:cNvSpPr/>
            <p:nvPr/>
          </p:nvSpPr>
          <p:spPr>
            <a:xfrm>
              <a:off x="215658" y="423957"/>
              <a:ext cx="7412993" cy="7412992"/>
            </a:xfrm>
            <a:prstGeom prst="ellipse">
              <a:avLst/>
            </a:prstGeom>
            <a:solidFill>
              <a:srgbClr val="000000">
                <a:alpha val="37018"/>
              </a:srgbClr>
            </a:solidFill>
            <a:ln w="12700" cap="flat">
              <a:noFill/>
              <a:miter lim="400000"/>
            </a:ln>
            <a:effectLst>
              <a:outerShdw dist="25400" dir="5400000" rotWithShape="0">
                <a:srgbClr val="000000"/>
              </a:outerShdw>
            </a:effectLst>
          </p:spPr>
          <p:txBody>
            <a:bodyPr wrap="square" lIns="31323" tIns="31323" rIns="31323" bIns="31323" numCol="1" anchor="ctr">
              <a:noAutofit/>
            </a:bodyPr>
            <a:lstStyle/>
            <a:p>
              <a:pPr defTabSz="281951">
                <a:lnSpc>
                  <a:spcPct val="80000"/>
                </a:lnSpc>
                <a:defRPr sz="58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2543"/>
            </a:p>
          </p:txBody>
        </p:sp>
        <p:grpSp>
          <p:nvGrpSpPr>
            <p:cNvPr id="268" name="Group"/>
            <p:cNvGrpSpPr/>
            <p:nvPr/>
          </p:nvGrpSpPr>
          <p:grpSpPr>
            <a:xfrm>
              <a:off x="-1" y="-1"/>
              <a:ext cx="7677440" cy="7893861"/>
              <a:chOff x="0" y="0"/>
              <a:chExt cx="7677438" cy="7893859"/>
            </a:xfrm>
          </p:grpSpPr>
          <p:pic>
            <p:nvPicPr>
              <p:cNvPr id="230" name="Image" descr="Image"/>
              <p:cNvPicPr>
                <a:picLocks noChangeAspect="1"/>
              </p:cNvPicPr>
              <p:nvPr/>
            </p:nvPicPr>
            <p:blipFill>
              <a:blip r:embed="rId4" cstate="print">
                <a:alphaModFix amt="39533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8244" y="783131"/>
                <a:ext cx="6768055" cy="67680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33" name="Group"/>
              <p:cNvGrpSpPr/>
              <p:nvPr/>
            </p:nvGrpSpPr>
            <p:grpSpPr>
              <a:xfrm>
                <a:off x="5473137" y="5563023"/>
                <a:ext cx="1590318" cy="1843747"/>
                <a:chOff x="0" y="0"/>
                <a:chExt cx="1590316" cy="1843746"/>
              </a:xfrm>
            </p:grpSpPr>
            <p:sp>
              <p:nvSpPr>
                <p:cNvPr id="231" name="Mictecacihuatl"/>
                <p:cNvSpPr txBox="1"/>
                <p:nvPr/>
              </p:nvSpPr>
              <p:spPr>
                <a:xfrm rot="18893732">
                  <a:off x="-113463" y="829639"/>
                  <a:ext cx="1817243" cy="434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Mictecacihuatl</a:t>
                  </a:r>
                </a:p>
              </p:txBody>
            </p:sp>
            <p:pic>
              <p:nvPicPr>
                <p:cNvPr id="232" name="Image" descr="Image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41" y="0"/>
                  <a:ext cx="607315" cy="10468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36" name="Group"/>
              <p:cNvGrpSpPr/>
              <p:nvPr/>
            </p:nvGrpSpPr>
            <p:grpSpPr>
              <a:xfrm>
                <a:off x="2365430" y="394703"/>
                <a:ext cx="1516842" cy="1691483"/>
                <a:chOff x="0" y="0"/>
                <a:chExt cx="1516840" cy="1691481"/>
              </a:xfrm>
            </p:grpSpPr>
            <p:sp>
              <p:nvSpPr>
                <p:cNvPr id="234" name="Freyja"/>
                <p:cNvSpPr txBox="1"/>
                <p:nvPr/>
              </p:nvSpPr>
              <p:spPr>
                <a:xfrm rot="20694882">
                  <a:off x="55371" y="131486"/>
                  <a:ext cx="1085818" cy="5692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Freyja</a:t>
                  </a:r>
                </a:p>
              </p:txBody>
            </p:sp>
            <p:pic>
              <p:nvPicPr>
                <p:cNvPr id="235" name="Image" descr="Image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6734" y="583101"/>
                  <a:ext cx="1350107" cy="11083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39" name="Group"/>
              <p:cNvGrpSpPr/>
              <p:nvPr/>
            </p:nvGrpSpPr>
            <p:grpSpPr>
              <a:xfrm>
                <a:off x="258298" y="3905148"/>
                <a:ext cx="1390976" cy="1696721"/>
                <a:chOff x="0" y="0"/>
                <a:chExt cx="1390975" cy="1696719"/>
              </a:xfrm>
            </p:grpSpPr>
            <p:sp>
              <p:nvSpPr>
                <p:cNvPr id="237" name="Isis"/>
                <p:cNvSpPr txBox="1"/>
                <p:nvPr/>
              </p:nvSpPr>
              <p:spPr>
                <a:xfrm rot="4380465">
                  <a:off x="-116308" y="941741"/>
                  <a:ext cx="919962" cy="4375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Isis</a:t>
                  </a:r>
                </a:p>
              </p:txBody>
            </p:sp>
            <p:pic>
              <p:nvPicPr>
                <p:cNvPr id="238" name="Image" descr="Image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7541" y="0"/>
                  <a:ext cx="773434" cy="169672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42" name="Group"/>
              <p:cNvGrpSpPr/>
              <p:nvPr/>
            </p:nvGrpSpPr>
            <p:grpSpPr>
              <a:xfrm>
                <a:off x="-1" y="2389570"/>
                <a:ext cx="1589502" cy="1667256"/>
                <a:chOff x="0" y="0"/>
                <a:chExt cx="1589500" cy="1667254"/>
              </a:xfrm>
            </p:grpSpPr>
            <p:pic>
              <p:nvPicPr>
                <p:cNvPr id="240" name="Image" descr="Image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469" y="409531"/>
                  <a:ext cx="699032" cy="108664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41" name="Persephone"/>
                <p:cNvSpPr txBox="1"/>
                <p:nvPr/>
              </p:nvSpPr>
              <p:spPr>
                <a:xfrm rot="17267170">
                  <a:off x="-250031" y="528935"/>
                  <a:ext cx="1555456" cy="6093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Persephone</a:t>
                  </a:r>
                </a:p>
              </p:txBody>
            </p:sp>
          </p:grpSp>
          <p:grpSp>
            <p:nvGrpSpPr>
              <p:cNvPr id="245" name="Group"/>
              <p:cNvGrpSpPr/>
              <p:nvPr/>
            </p:nvGrpSpPr>
            <p:grpSpPr>
              <a:xfrm>
                <a:off x="4035731" y="6172258"/>
                <a:ext cx="1507989" cy="1721602"/>
                <a:chOff x="0" y="0"/>
                <a:chExt cx="1507988" cy="1721600"/>
              </a:xfrm>
            </p:grpSpPr>
            <p:pic>
              <p:nvPicPr>
                <p:cNvPr id="243" name="Image" descr="Image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592" y="0"/>
                  <a:ext cx="720401" cy="12203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44" name="Ereshkigal"/>
                <p:cNvSpPr txBox="1"/>
                <p:nvPr/>
              </p:nvSpPr>
              <p:spPr>
                <a:xfrm rot="20699167">
                  <a:off x="37774" y="1063864"/>
                  <a:ext cx="1432441" cy="4803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Ereshkigal</a:t>
                  </a:r>
                </a:p>
              </p:txBody>
            </p:sp>
          </p:grpSp>
          <p:grpSp>
            <p:nvGrpSpPr>
              <p:cNvPr id="248" name="Group"/>
              <p:cNvGrpSpPr/>
              <p:nvPr/>
            </p:nvGrpSpPr>
            <p:grpSpPr>
              <a:xfrm>
                <a:off x="3485841" y="-1"/>
                <a:ext cx="2744418" cy="2072922"/>
                <a:chOff x="0" y="0"/>
                <a:chExt cx="2744416" cy="2072920"/>
              </a:xfrm>
            </p:grpSpPr>
            <p:sp>
              <p:nvSpPr>
                <p:cNvPr id="246" name="White Buffalo…"/>
                <p:cNvSpPr txBox="1"/>
                <p:nvPr/>
              </p:nvSpPr>
              <p:spPr>
                <a:xfrm rot="983326">
                  <a:off x="50156" y="358063"/>
                  <a:ext cx="2644104" cy="7362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/>
                <a:p>
                  <a:pPr defTabSz="281951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rPr sz="789" dirty="0"/>
                    <a:t>White Buffalo</a:t>
                  </a:r>
                </a:p>
                <a:p>
                  <a:pPr defTabSz="281951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rPr sz="789" dirty="0"/>
                    <a:t>Calf Woman</a:t>
                  </a:r>
                </a:p>
              </p:txBody>
            </p:sp>
            <p:pic>
              <p:nvPicPr>
                <p:cNvPr id="247" name="Image" descr="Image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3573" y="1036188"/>
                  <a:ext cx="957154" cy="103673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51" name="Group"/>
              <p:cNvGrpSpPr/>
              <p:nvPr/>
            </p:nvGrpSpPr>
            <p:grpSpPr>
              <a:xfrm>
                <a:off x="5205303" y="984390"/>
                <a:ext cx="1848641" cy="1749404"/>
                <a:chOff x="0" y="0"/>
                <a:chExt cx="1848639" cy="1749403"/>
              </a:xfrm>
            </p:grpSpPr>
            <p:pic>
              <p:nvPicPr>
                <p:cNvPr id="249" name="Image" descr="Image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0" y="828562"/>
                  <a:ext cx="1182160" cy="920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50" name="Al-Buraq"/>
                <p:cNvSpPr txBox="1"/>
                <p:nvPr/>
              </p:nvSpPr>
              <p:spPr>
                <a:xfrm rot="2656935">
                  <a:off x="372801" y="485018"/>
                  <a:ext cx="1554769" cy="4065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Al-Buraq</a:t>
                  </a:r>
                </a:p>
              </p:txBody>
            </p:sp>
          </p:grpSp>
          <p:grpSp>
            <p:nvGrpSpPr>
              <p:cNvPr id="254" name="Group"/>
              <p:cNvGrpSpPr/>
              <p:nvPr/>
            </p:nvGrpSpPr>
            <p:grpSpPr>
              <a:xfrm>
                <a:off x="6105133" y="2332059"/>
                <a:ext cx="1572306" cy="1822452"/>
                <a:chOff x="0" y="0"/>
                <a:chExt cx="1572304" cy="1822451"/>
              </a:xfrm>
            </p:grpSpPr>
            <p:pic>
              <p:nvPicPr>
                <p:cNvPr id="252" name="Image" descr="Image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523013"/>
                  <a:ext cx="836066" cy="108664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53" name="Maa-Durga"/>
                <p:cNvSpPr txBox="1"/>
                <p:nvPr/>
              </p:nvSpPr>
              <p:spPr>
                <a:xfrm rot="4501501">
                  <a:off x="246950" y="691414"/>
                  <a:ext cx="1768931" cy="4396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Maa-Durga</a:t>
                  </a:r>
                </a:p>
              </p:txBody>
            </p:sp>
          </p:grpSp>
          <p:grpSp>
            <p:nvGrpSpPr>
              <p:cNvPr id="257" name="Group"/>
              <p:cNvGrpSpPr/>
              <p:nvPr/>
            </p:nvGrpSpPr>
            <p:grpSpPr>
              <a:xfrm>
                <a:off x="2743959" y="6309120"/>
                <a:ext cx="782747" cy="1403082"/>
                <a:chOff x="0" y="0"/>
                <a:chExt cx="782746" cy="1403081"/>
              </a:xfrm>
            </p:grpSpPr>
            <p:sp>
              <p:nvSpPr>
                <p:cNvPr id="255" name="Kali"/>
                <p:cNvSpPr txBox="1"/>
                <p:nvPr/>
              </p:nvSpPr>
              <p:spPr>
                <a:xfrm rot="738351">
                  <a:off x="36468" y="945221"/>
                  <a:ext cx="561042" cy="4027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Kali</a:t>
                  </a:r>
                </a:p>
              </p:txBody>
            </p:sp>
            <p:pic>
              <p:nvPicPr>
                <p:cNvPr id="256" name="Image" descr="Image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153" y="0"/>
                  <a:ext cx="647594" cy="9034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60" name="Group"/>
              <p:cNvGrpSpPr/>
              <p:nvPr/>
            </p:nvGrpSpPr>
            <p:grpSpPr>
              <a:xfrm>
                <a:off x="952430" y="5490425"/>
                <a:ext cx="1408148" cy="1654917"/>
                <a:chOff x="0" y="0"/>
                <a:chExt cx="1408146" cy="1654915"/>
              </a:xfrm>
            </p:grpSpPr>
            <p:sp>
              <p:nvSpPr>
                <p:cNvPr id="258" name="Quan Yin"/>
                <p:cNvSpPr txBox="1"/>
                <p:nvPr/>
              </p:nvSpPr>
              <p:spPr>
                <a:xfrm rot="2625861">
                  <a:off x="-11084" y="902783"/>
                  <a:ext cx="1127274" cy="4207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Quan Yin</a:t>
                  </a:r>
                </a:p>
              </p:txBody>
            </p:sp>
            <p:pic>
              <p:nvPicPr>
                <p:cNvPr id="259" name="Image" descr="Image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8274" y="0"/>
                  <a:ext cx="749873" cy="114271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63" name="Group"/>
              <p:cNvGrpSpPr/>
              <p:nvPr/>
            </p:nvGrpSpPr>
            <p:grpSpPr>
              <a:xfrm>
                <a:off x="6191668" y="4264082"/>
                <a:ext cx="1301344" cy="1365034"/>
                <a:chOff x="0" y="0"/>
                <a:chExt cx="1301343" cy="1365032"/>
              </a:xfrm>
            </p:grpSpPr>
            <p:pic>
              <p:nvPicPr>
                <p:cNvPr id="261" name="Image" descr="Image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37648" cy="103695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62" name="Madonna"/>
                <p:cNvSpPr txBox="1"/>
                <p:nvPr/>
              </p:nvSpPr>
              <p:spPr>
                <a:xfrm rot="17016714">
                  <a:off x="398314" y="558775"/>
                  <a:ext cx="1141745" cy="4070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Madonna</a:t>
                  </a:r>
                </a:p>
              </p:txBody>
            </p:sp>
          </p:grpSp>
          <p:grpSp>
            <p:nvGrpSpPr>
              <p:cNvPr id="266" name="Group"/>
              <p:cNvGrpSpPr/>
              <p:nvPr/>
            </p:nvGrpSpPr>
            <p:grpSpPr>
              <a:xfrm>
                <a:off x="1010194" y="1276534"/>
                <a:ext cx="1450464" cy="1457105"/>
                <a:chOff x="0" y="0"/>
                <a:chExt cx="1450463" cy="1457103"/>
              </a:xfrm>
            </p:grpSpPr>
            <p:sp>
              <p:nvSpPr>
                <p:cNvPr id="264" name="Eris"/>
                <p:cNvSpPr txBox="1"/>
                <p:nvPr/>
              </p:nvSpPr>
              <p:spPr>
                <a:xfrm rot="19015364">
                  <a:off x="27549" y="215997"/>
                  <a:ext cx="786942" cy="39127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dist="38100" dir="8959892" rotWithShape="0">
                    <a:srgbClr val="000000"/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1323" tIns="31323" rIns="31323" bIns="31323" numCol="1" anchor="ctr">
                  <a:noAutofit/>
                </a:bodyPr>
                <a:lstStyle>
                  <a:lvl1pPr defTabSz="642937">
                    <a:lnSpc>
                      <a:spcPct val="80000"/>
                    </a:lnSpc>
                    <a:defRPr sz="1800">
                      <a:solidFill>
                        <a:srgbClr val="FF40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lvl1pPr>
                </a:lstStyle>
                <a:p>
                  <a:r>
                    <a:rPr sz="789"/>
                    <a:t>Eris</a:t>
                  </a:r>
                </a:p>
              </p:txBody>
            </p:sp>
            <p:pic>
              <p:nvPicPr>
                <p:cNvPr id="265" name="Image" descr="Image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00429" y="507070"/>
                  <a:ext cx="950035" cy="9500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267" name="Image" descr="Image"/>
              <p:cNvPicPr>
                <a:picLocks noChangeAspect="1"/>
              </p:cNvPicPr>
              <p:nvPr/>
            </p:nvPicPr>
            <p:blipFill>
              <a:blip r:embed="rId17" cstate="print">
                <a:alphaModFix amt="53232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45711" y="2871719"/>
                <a:ext cx="1949539" cy="18817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69" name="we are 1"/>
            <p:cNvSpPr txBox="1"/>
            <p:nvPr/>
          </p:nvSpPr>
          <p:spPr>
            <a:xfrm>
              <a:off x="2308678" y="3890321"/>
              <a:ext cx="3334110" cy="767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1323" tIns="31323" rIns="31323" bIns="31323" numCol="1" anchor="ctr">
              <a:noAutofit/>
            </a:bodyPr>
            <a:lstStyle>
              <a:lvl1pPr defTabSz="642937">
                <a:lnSpc>
                  <a:spcPct val="80000"/>
                </a:lnSpc>
                <a:defRPr sz="5800">
                  <a:latin typeface="Heiti SC Light"/>
                  <a:ea typeface="Heiti SC Light"/>
                  <a:cs typeface="Heiti SC Light"/>
                  <a:sym typeface="Heiti SC Light"/>
                </a:defRPr>
              </a:lvl1pPr>
            </a:lstStyle>
            <a:p>
              <a:r>
                <a:rPr sz="2543"/>
                <a:t>we are 1</a:t>
              </a:r>
            </a:p>
          </p:txBody>
        </p:sp>
        <p:sp>
          <p:nvSpPr>
            <p:cNvPr id="270" name="Same in every culture!!!…"/>
            <p:cNvSpPr txBox="1"/>
            <p:nvPr/>
          </p:nvSpPr>
          <p:spPr>
            <a:xfrm>
              <a:off x="1000690" y="7893858"/>
              <a:ext cx="5676058" cy="1224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1323" tIns="31323" rIns="31323" bIns="31323" numCol="1" anchor="ctr">
              <a:noAutofit/>
            </a:bodyPr>
            <a:lstStyle/>
            <a:p>
              <a:pPr defTabSz="281951">
                <a:defRPr sz="2600"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1140"/>
                <a:t>Same in every culture!!!</a:t>
              </a:r>
            </a:p>
            <a:p>
              <a:pPr defTabSz="281951">
                <a:defRPr sz="2600"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1140"/>
                <a:t>Mother who saves her </a:t>
              </a:r>
              <a:r>
                <a:rPr sz="1140">
                  <a:solidFill>
                    <a:srgbClr val="FFFB00"/>
                  </a:solidFill>
                </a:rPr>
                <a:t>Sun/Son</a:t>
              </a:r>
              <a:r>
                <a:rPr sz="1140"/>
                <a:t>… </a:t>
              </a:r>
            </a:p>
            <a:p>
              <a:pPr defTabSz="281951">
                <a:defRPr sz="2600"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1140">
                  <a:solidFill>
                    <a:srgbClr val="FFFB00"/>
                  </a:solidFill>
                </a:rPr>
                <a:t>You</a:t>
              </a:r>
              <a:r>
                <a:rPr sz="1140"/>
                <a:t>!!!</a:t>
              </a:r>
            </a:p>
          </p:txBody>
        </p:sp>
        <p:sp>
          <p:nvSpPr>
            <p:cNvPr id="271" name="April 15th, 2023"/>
            <p:cNvSpPr txBox="1"/>
            <p:nvPr/>
          </p:nvSpPr>
          <p:spPr>
            <a:xfrm>
              <a:off x="2211381" y="4720685"/>
              <a:ext cx="3418200" cy="794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1323" tIns="31323" rIns="31323" bIns="31323" numCol="1" anchor="ctr">
              <a:noAutofit/>
            </a:bodyPr>
            <a:lstStyle/>
            <a:p>
              <a:pPr defTabSz="281951">
                <a:lnSpc>
                  <a:spcPct val="80000"/>
                </a:lnSpc>
                <a:defRPr sz="2800">
                  <a:solidFill>
                    <a:srgbClr val="FFB976"/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lang="en-CA" sz="800" dirty="0"/>
                <a:t>Phoenix Rising</a:t>
              </a:r>
            </a:p>
            <a:p>
              <a:pPr defTabSz="281951">
                <a:lnSpc>
                  <a:spcPct val="80000"/>
                </a:lnSpc>
                <a:defRPr sz="2800">
                  <a:solidFill>
                    <a:srgbClr val="FFB976"/>
                  </a:solidFill>
                  <a:latin typeface="Heiti SC Light"/>
                  <a:ea typeface="Heiti SC Light"/>
                  <a:cs typeface="Heiti SC Light"/>
                  <a:sym typeface="Heiti SC Light"/>
                </a:defRPr>
              </a:pPr>
              <a:r>
                <a:rPr sz="800" dirty="0"/>
                <a:t>April 15</a:t>
              </a:r>
              <a:r>
                <a:rPr sz="800" baseline="31999" dirty="0"/>
                <a:t>th</a:t>
              </a:r>
              <a:r>
                <a:rPr sz="800" dirty="0"/>
                <a:t>, 2023</a:t>
              </a:r>
            </a:p>
          </p:txBody>
        </p:sp>
      </p:grpSp>
      <p:pic>
        <p:nvPicPr>
          <p:cNvPr id="273" name="Image" descr="Imag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54" y="1767707"/>
            <a:ext cx="3560911" cy="284873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ame story"/>
          <p:cNvSpPr txBox="1"/>
          <p:nvPr/>
        </p:nvSpPr>
        <p:spPr>
          <a:xfrm>
            <a:off x="4247516" y="938273"/>
            <a:ext cx="1042872" cy="397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1323" tIns="31323" rIns="31323" bIns="31323" anchor="ctr"/>
          <a:lstStyle>
            <a:lvl1pPr defTabSz="642937">
              <a:lnSpc>
                <a:spcPct val="80000"/>
              </a:lnSpc>
              <a:defRPr sz="3300">
                <a:solidFill>
                  <a:srgbClr val="A9A9A9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sz="1447"/>
              <a:t>same story</a:t>
            </a:r>
          </a:p>
        </p:txBody>
      </p:sp>
      <p:sp>
        <p:nvSpPr>
          <p:cNvPr id="275" name="same land"/>
          <p:cNvSpPr txBox="1"/>
          <p:nvPr/>
        </p:nvSpPr>
        <p:spPr>
          <a:xfrm>
            <a:off x="4247516" y="5156035"/>
            <a:ext cx="1042872" cy="397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1323" tIns="31323" rIns="31323" bIns="31323" anchor="ctr"/>
          <a:lstStyle>
            <a:lvl1pPr defTabSz="642937">
              <a:lnSpc>
                <a:spcPct val="80000"/>
              </a:lnSpc>
              <a:defRPr sz="3300">
                <a:solidFill>
                  <a:srgbClr val="A9A9A9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sz="1447"/>
              <a:t>same land</a:t>
            </a:r>
          </a:p>
        </p:txBody>
      </p:sp>
      <p:sp>
        <p:nvSpPr>
          <p:cNvPr id="276" name="Registration Optional"/>
          <p:cNvSpPr txBox="1"/>
          <p:nvPr/>
        </p:nvSpPr>
        <p:spPr>
          <a:xfrm>
            <a:off x="6793349" y="1328899"/>
            <a:ext cx="3413316" cy="49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1323" tIns="31323" rIns="31323" bIns="31323" anchor="ctr">
            <a:spAutoFit/>
          </a:bodyPr>
          <a:lstStyle>
            <a:lvl1pPr>
              <a:defRPr sz="6389"/>
            </a:lvl1pPr>
          </a:lstStyle>
          <a:p>
            <a:r>
              <a:rPr sz="2801"/>
              <a:t>Registration Optional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24383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24383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83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Chalkduster</vt:lpstr>
      <vt:lpstr>Comic Sans MS</vt:lpstr>
      <vt:lpstr>Helvetica Neue</vt:lpstr>
      <vt:lpstr>Helvetica Neue Medium</vt:lpstr>
      <vt:lpstr>20_BasicBlack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Cherry</dc:creator>
  <cp:lastModifiedBy>Anna Harvey</cp:lastModifiedBy>
  <cp:revision>9</cp:revision>
  <dcterms:modified xsi:type="dcterms:W3CDTF">2024-03-25T15:12:45Z</dcterms:modified>
</cp:coreProperties>
</file>