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334" r:id="rId5"/>
  </p:sldIdLst>
  <p:sldSz cx="107283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6209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967" autoAdjust="0"/>
  </p:normalViewPr>
  <p:slideViewPr>
    <p:cSldViewPr snapToGrid="0">
      <p:cViewPr varScale="1">
        <p:scale>
          <a:sx n="71" d="100"/>
          <a:sy n="71" d="100"/>
        </p:scale>
        <p:origin x="1416" y="67"/>
      </p:cViewPr>
      <p:guideLst>
        <p:guide orient="horz" pos="1392"/>
        <p:guide pos="6209"/>
        <p:guide orient="horz" pos="3168"/>
      </p:guideLst>
    </p:cSldViewPr>
  </p:slideViewPr>
  <p:outlineViewPr>
    <p:cViewPr>
      <p:scale>
        <a:sx n="33" d="100"/>
        <a:sy n="33" d="100"/>
      </p:scale>
      <p:origin x="0" y="-11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E99E25-5B65-D93A-3010-8B947D67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EB28A-33CC-6CF5-1214-F2C3205F6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8634-FBA9-41D6-8B35-EE3A7D816B7C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63414-6160-FF79-B3F6-CD615625C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3E93F-BDEC-C5F7-2553-8324882C41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78D2-97D1-4B37-BDD1-08A09BD4C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3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143000"/>
            <a:ext cx="4829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4413" y="1143000"/>
            <a:ext cx="4829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473" y="357810"/>
            <a:ext cx="7024721" cy="3080335"/>
          </a:xfrm>
        </p:spPr>
        <p:txBody>
          <a:bodyPr lIns="0" tIns="0" rIns="0" bIns="0" anchor="b"/>
          <a:lstStyle>
            <a:lvl1pPr algn="l">
              <a:lnSpc>
                <a:spcPts val="4751"/>
              </a:lnSpc>
              <a:defRPr sz="4751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26474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81704" y="2744546"/>
            <a:ext cx="409577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473" y="640080"/>
            <a:ext cx="4237685" cy="2103120"/>
          </a:xfrm>
        </p:spPr>
        <p:txBody>
          <a:bodyPr lIns="0" tIns="0" rIns="0" bIns="0" anchor="ctr" anchorCtr="0"/>
          <a:lstStyle>
            <a:lvl1pPr algn="l">
              <a:defRPr sz="3520" b="1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183E8BD-29F0-8F9F-FC7D-73F8067BCDD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983CA3-739C-6C20-AFE0-0997370354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7316" y="640080"/>
            <a:ext cx="4507876" cy="210312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10000"/>
              </a:lnSpc>
              <a:buNone/>
              <a:defRPr sz="1584">
                <a:solidFill>
                  <a:schemeClr val="tx1"/>
                </a:solidFill>
              </a:defRPr>
            </a:lvl1pPr>
            <a:lvl2pPr marL="201145">
              <a:lnSpc>
                <a:spcPct val="100000"/>
              </a:lnSpc>
              <a:defRPr sz="1408">
                <a:solidFill>
                  <a:schemeClr val="tx1"/>
                </a:solidFill>
              </a:defRPr>
            </a:lvl2pPr>
            <a:lvl3pPr marL="402290">
              <a:lnSpc>
                <a:spcPct val="100000"/>
              </a:lnSpc>
              <a:defRPr sz="1232">
                <a:solidFill>
                  <a:schemeClr val="tx1"/>
                </a:solidFill>
              </a:defRPr>
            </a:lvl3pPr>
            <a:lvl4pPr marL="603435">
              <a:lnSpc>
                <a:spcPct val="100000"/>
              </a:lnSpc>
              <a:defRPr sz="1056">
                <a:solidFill>
                  <a:schemeClr val="tx1"/>
                </a:solidFill>
              </a:defRPr>
            </a:lvl4pPr>
            <a:lvl5pPr>
              <a:defRPr sz="1232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BC9F29C-BBE9-AFB4-AFC6-30BCA4EB2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C4D286-C480-B4CF-4406-CACC323F9FAD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1126474" y="3017520"/>
            <a:ext cx="9128713" cy="3208866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BEE2817-4518-D59A-BD13-29A3D4FE64F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634381" y="6356351"/>
            <a:ext cx="362081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73" y="4970638"/>
            <a:ext cx="8046244" cy="1280160"/>
          </a:xfrm>
        </p:spPr>
        <p:txBody>
          <a:bodyPr lIns="0" tIns="0" rIns="0" bIns="0" anchor="b" anchorCtr="0"/>
          <a:lstStyle>
            <a:lvl1pPr algn="l">
              <a:defRPr sz="3520" b="1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0626849-9D2D-3C95-8C10-FA8F325F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26474" y="685800"/>
            <a:ext cx="4344972" cy="402336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056"/>
              </a:spcBef>
              <a:buNone/>
              <a:defRPr sz="1584"/>
            </a:lvl1pPr>
            <a:lvl2pPr marL="402290">
              <a:spcBef>
                <a:spcPts val="1056"/>
              </a:spcBef>
              <a:defRPr sz="1584"/>
            </a:lvl2pPr>
            <a:lvl3pPr marL="804581">
              <a:spcBef>
                <a:spcPts val="1056"/>
              </a:spcBef>
              <a:defRPr sz="1584"/>
            </a:lvl3pPr>
            <a:lvl4pPr marL="1206871">
              <a:spcBef>
                <a:spcPts val="1056"/>
              </a:spcBef>
              <a:defRPr sz="1584"/>
            </a:lvl4pPr>
            <a:lvl5pPr marL="1609161">
              <a:spcBef>
                <a:spcPts val="1056"/>
              </a:spcBef>
              <a:defRPr sz="1584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899835" y="685800"/>
            <a:ext cx="4344972" cy="4023360"/>
          </a:xfrm>
        </p:spPr>
        <p:txBody>
          <a:bodyPr lIns="0" tIns="0" rIns="0" bIns="0">
            <a:noAutofit/>
          </a:bodyPr>
          <a:lstStyle>
            <a:lvl1pPr>
              <a:spcBef>
                <a:spcPts val="1056"/>
              </a:spcBef>
              <a:defRPr sz="1584"/>
            </a:lvl1pPr>
            <a:lvl2pPr>
              <a:spcBef>
                <a:spcPts val="1056"/>
              </a:spcBef>
              <a:defRPr sz="1584"/>
            </a:lvl2pPr>
            <a:lvl3pPr>
              <a:spcBef>
                <a:spcPts val="1056"/>
              </a:spcBef>
              <a:defRPr sz="1584"/>
            </a:lvl3pPr>
            <a:lvl4pPr>
              <a:spcBef>
                <a:spcPts val="1056"/>
              </a:spcBef>
              <a:defRPr sz="1584"/>
            </a:lvl4pPr>
            <a:lvl5pPr>
              <a:spcBef>
                <a:spcPts val="1056"/>
              </a:spcBef>
              <a:defRPr sz="1584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17D91C-F78C-0E4C-FB27-7112AB840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683584" y="5680647"/>
            <a:ext cx="409577" cy="581432"/>
            <a:chOff x="7843462" y="2744546"/>
            <a:chExt cx="465456" cy="581432"/>
          </a:xfrm>
        </p:grpSpPr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CC935CF3-75DF-0DC7-1B2A-E0E0205DF64B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17" name="Graphic 13">
              <a:extLst>
                <a:ext uri="{FF2B5EF4-FFF2-40B4-BE49-F238E27FC236}">
                  <a16:creationId xmlns:a16="http://schemas.microsoft.com/office/drawing/2014/main" id="{D5782BEB-6319-DEC1-F9ED-BA9201C6B9B7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6E59DFAF-9794-BD12-D89A-422FFFFCE023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6444A47-BCB3-5C86-F2B8-25092BE8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6474" y="6356351"/>
            <a:ext cx="362081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48C53D-49AB-C003-70E8-5117AF079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96BC1DE-6696-3408-564E-2D73B1266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9359709" y="5437433"/>
            <a:ext cx="1097341" cy="648221"/>
            <a:chOff x="10508317" y="446637"/>
            <a:chExt cx="1097341" cy="736658"/>
          </a:xfrm>
        </p:grpSpPr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268EB1E4-29D6-C3F5-BCBB-FB7E7EE5C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08317" y="492206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6" name="Graphic 16">
              <a:extLst>
                <a:ext uri="{FF2B5EF4-FFF2-40B4-BE49-F238E27FC236}">
                  <a16:creationId xmlns:a16="http://schemas.microsoft.com/office/drawing/2014/main" id="{09524D46-140F-2F4F-430B-F59815A07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477944" y="105558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7" name="Graphic 14">
              <a:extLst>
                <a:ext uri="{FF2B5EF4-FFF2-40B4-BE49-F238E27FC236}">
                  <a16:creationId xmlns:a16="http://schemas.microsoft.com/office/drawing/2014/main" id="{AC75143B-C717-8D04-743C-B40FB5EFB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41555" y="44663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376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474" y="640080"/>
            <a:ext cx="8876650" cy="1280160"/>
          </a:xfrm>
        </p:spPr>
        <p:txBody>
          <a:bodyPr lIns="0" tIns="0" rIns="0" bIns="0" anchor="b" anchorCtr="0"/>
          <a:lstStyle>
            <a:lvl1pPr>
              <a:defRPr sz="3520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6B8DF0-B7E6-5032-C3C7-E457E793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26474" y="2103119"/>
            <a:ext cx="8876650" cy="411480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C5F4D40-ADE4-5EEB-436C-8563A49C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6474" y="6356351"/>
            <a:ext cx="3620810" cy="365125"/>
          </a:xfrm>
        </p:spPr>
        <p:txBody>
          <a:bodyPr lIns="0"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bbles and Title 1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604" y="585216"/>
            <a:ext cx="7888816" cy="2276856"/>
          </a:xfrm>
        </p:spPr>
        <p:txBody>
          <a:bodyPr lIns="0" tIns="0" rIns="0" anchor="b"/>
          <a:lstStyle>
            <a:lvl1pPr algn="r">
              <a:lnSpc>
                <a:spcPts val="4224"/>
              </a:lnSpc>
              <a:defRPr sz="4224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14">
            <a:extLst>
              <a:ext uri="{FF2B5EF4-FFF2-40B4-BE49-F238E27FC236}">
                <a16:creationId xmlns:a16="http://schemas.microsoft.com/office/drawing/2014/main" id="{FC9B12A4-113B-B3F6-5926-5C2A6F504AB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06942" y="3205314"/>
            <a:ext cx="2677749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58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3442" y="3127248"/>
            <a:ext cx="5382977" cy="3017520"/>
          </a:xfrm>
        </p:spPr>
        <p:txBody>
          <a:bodyPr lIns="0" tIns="0" rIns="0" bIns="0">
            <a:normAutofit/>
          </a:bodyPr>
          <a:lstStyle>
            <a:lvl1pPr marL="0" indent="0" algn="r">
              <a:spcBef>
                <a:spcPts val="1056"/>
              </a:spcBef>
              <a:buNone/>
              <a:defRPr sz="2112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AF51D36-DB19-27CD-47E0-A4261648D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614240">
            <a:off x="3470155" y="2854433"/>
            <a:ext cx="465456" cy="511630"/>
            <a:chOff x="7843462" y="2744546"/>
            <a:chExt cx="465456" cy="581432"/>
          </a:xfrm>
        </p:grpSpPr>
        <p:sp>
          <p:nvSpPr>
            <p:cNvPr id="4" name="Graphic 12">
              <a:extLst>
                <a:ext uri="{FF2B5EF4-FFF2-40B4-BE49-F238E27FC236}">
                  <a16:creationId xmlns:a16="http://schemas.microsoft.com/office/drawing/2014/main" id="{3EFED0E0-17D4-C5B0-09D0-B43338A856B3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5" name="Graphic 13">
              <a:extLst>
                <a:ext uri="{FF2B5EF4-FFF2-40B4-BE49-F238E27FC236}">
                  <a16:creationId xmlns:a16="http://schemas.microsoft.com/office/drawing/2014/main" id="{8F798BBE-9B6F-700D-08A1-09ABC5388CCE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6" name="Graphic 15">
              <a:extLst>
                <a:ext uri="{FF2B5EF4-FFF2-40B4-BE49-F238E27FC236}">
                  <a16:creationId xmlns:a16="http://schemas.microsoft.com/office/drawing/2014/main" id="{4AE2D1C5-9D85-9049-690C-3AFCE7E2DA56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0FE75D-ACD3-655E-58A7-8F2C18276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6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573" y="136526"/>
            <a:ext cx="9253180" cy="1509713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943" y="6356351"/>
            <a:ext cx="36208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451" y="726631"/>
            <a:ext cx="458445" cy="517379"/>
          </a:xfrm>
        </p:spPr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B2B208-F5B9-0151-C982-A389CB0B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99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0EEA6CA-DE1E-18ED-E69E-54A1372FE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99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973C81-5E94-41F6-CE15-3B4763B3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35B5C-F994-9D57-3118-919EE90F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2292" y="614202"/>
            <a:ext cx="5207595" cy="2276856"/>
          </a:xfrm>
        </p:spPr>
        <p:txBody>
          <a:bodyPr lIns="0" tIns="0" rIns="0" bIns="0" anchor="b"/>
          <a:lstStyle>
            <a:lvl1pPr algn="r">
              <a:lnSpc>
                <a:spcPts val="3520"/>
              </a:lnSpc>
              <a:defRPr sz="3520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C738AB3-8054-6E21-C34C-36AF3A31AC4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26474" y="2530059"/>
            <a:ext cx="326282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tIns="914400" anchor="t">
            <a:noAutofit/>
          </a:bodyPr>
          <a:lstStyle>
            <a:lvl1pPr algn="ctr">
              <a:buNone/>
              <a:defRPr sz="1408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D1B85-4BEF-C1C1-5619-B82E9E44A9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02296" y="3161753"/>
            <a:ext cx="5207592" cy="3144965"/>
          </a:xfrm>
        </p:spPr>
        <p:txBody>
          <a:bodyPr lIns="0" tIns="0" rIns="0" bIns="0">
            <a:normAutofit/>
          </a:bodyPr>
          <a:lstStyle>
            <a:lvl1pPr marL="0" indent="0" algn="r">
              <a:spcBef>
                <a:spcPts val="1056"/>
              </a:spcBef>
              <a:buNone/>
              <a:defRPr sz="2112">
                <a:solidFill>
                  <a:schemeClr val="bg1"/>
                </a:solidFill>
              </a:defRPr>
            </a:lvl1pPr>
            <a:lvl2pPr marL="402290" indent="0" algn="r">
              <a:spcBef>
                <a:spcPts val="1056"/>
              </a:spcBef>
              <a:buNone/>
              <a:defRPr sz="2112">
                <a:solidFill>
                  <a:schemeClr val="bg1"/>
                </a:solidFill>
              </a:defRPr>
            </a:lvl2pPr>
            <a:lvl3pPr marL="804581" indent="0" algn="r">
              <a:spcBef>
                <a:spcPts val="1056"/>
              </a:spcBef>
              <a:buNone/>
              <a:defRPr sz="2112">
                <a:solidFill>
                  <a:schemeClr val="bg1"/>
                </a:solidFill>
              </a:defRPr>
            </a:lvl3pPr>
            <a:lvl4pPr marL="1206871" indent="0" algn="r">
              <a:spcBef>
                <a:spcPts val="1056"/>
              </a:spcBef>
              <a:buNone/>
              <a:defRPr sz="2112">
                <a:solidFill>
                  <a:schemeClr val="bg1"/>
                </a:solidFill>
              </a:defRPr>
            </a:lvl4pPr>
            <a:lvl5pPr marL="1609161" indent="0" algn="r">
              <a:buNone/>
              <a:defRPr sz="1584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75699" y="2760277"/>
            <a:ext cx="80197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9992" y="2530983"/>
            <a:ext cx="122347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54028" y="6031572"/>
            <a:ext cx="112382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9872E9-2F0D-2FEB-0974-F0BBBC5E033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369942" y="6356351"/>
            <a:ext cx="33399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473" y="3386776"/>
            <a:ext cx="7313337" cy="3080335"/>
          </a:xfrm>
        </p:spPr>
        <p:txBody>
          <a:bodyPr lIns="0" tIns="274320" rIns="0" bIns="0" anchor="t" anchorCtr="0"/>
          <a:lstStyle>
            <a:lvl1pPr algn="l">
              <a:lnSpc>
                <a:spcPts val="4751"/>
              </a:lnSpc>
              <a:defRPr sz="4751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26474" y="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9670435">
            <a:off x="6716416" y="794953"/>
            <a:ext cx="409577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01D87F51-D69B-9038-0566-4FDC355AB6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13450" y="411831"/>
            <a:ext cx="3098593" cy="3521344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58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123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473" y="640080"/>
            <a:ext cx="9065435" cy="1852046"/>
          </a:xfrm>
        </p:spPr>
        <p:txBody>
          <a:bodyPr lIns="0" tIns="0" rIns="0" bIns="0" anchor="b"/>
          <a:lstStyle>
            <a:lvl1pPr algn="l">
              <a:lnSpc>
                <a:spcPts val="4751"/>
              </a:lnSpc>
              <a:defRPr sz="4751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6472" y="2588448"/>
            <a:ext cx="6910828" cy="72664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112">
                <a:solidFill>
                  <a:schemeClr val="bg1"/>
                </a:solidFill>
              </a:defRPr>
            </a:lvl1pPr>
            <a:lvl2pPr marL="402290" indent="0" algn="ctr">
              <a:buNone/>
              <a:defRPr sz="1760"/>
            </a:lvl2pPr>
            <a:lvl3pPr marL="804581" indent="0" algn="ctr">
              <a:buNone/>
              <a:defRPr sz="1584"/>
            </a:lvl3pPr>
            <a:lvl4pPr marL="1206871" indent="0" algn="ctr">
              <a:buNone/>
              <a:defRPr sz="1408"/>
            </a:lvl4pPr>
            <a:lvl5pPr marL="1609161" indent="0" algn="ctr">
              <a:buNone/>
              <a:defRPr sz="1408"/>
            </a:lvl5pPr>
            <a:lvl6pPr marL="2011451" indent="0" algn="ctr">
              <a:buNone/>
              <a:defRPr sz="1408"/>
            </a:lvl6pPr>
            <a:lvl7pPr marL="2413742" indent="0" algn="ctr">
              <a:buNone/>
              <a:defRPr sz="1408"/>
            </a:lvl7pPr>
            <a:lvl8pPr marL="2816032" indent="0" algn="ctr">
              <a:buNone/>
              <a:defRPr sz="1408"/>
            </a:lvl8pPr>
            <a:lvl9pPr marL="3218322" indent="0" algn="ctr">
              <a:buNone/>
              <a:defRPr sz="1408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26474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6740378" y="4456458"/>
            <a:ext cx="409577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5DDB7824-50BA-B12F-AD49-CA8953CA3A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11458" y="3205314"/>
            <a:ext cx="2677749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58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5264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0810" y="640080"/>
            <a:ext cx="6597920" cy="1280160"/>
          </a:xfrm>
        </p:spPr>
        <p:txBody>
          <a:bodyPr lIns="0" tIns="0" rIns="0" bIns="0" anchor="b" anchorCtr="0"/>
          <a:lstStyle>
            <a:lvl1pPr>
              <a:defRPr sz="3520" b="1" cap="all" spc="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451" y="722377"/>
            <a:ext cx="458445" cy="517379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59433" y="895646"/>
            <a:ext cx="1721992" cy="195692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" anchor="t" anchorCtr="0">
            <a:noAutofit/>
          </a:bodyPr>
          <a:lstStyle>
            <a:lvl1pPr algn="ctr">
              <a:buNone/>
              <a:defRPr sz="1584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20810" y="2194560"/>
            <a:ext cx="6597920" cy="402336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None/>
              <a:defRPr sz="1584"/>
            </a:lvl1pPr>
            <a:lvl2pPr marL="201145">
              <a:defRPr sz="1408"/>
            </a:lvl2pPr>
            <a:lvl3pPr marL="402290">
              <a:defRPr sz="1232"/>
            </a:lvl3pPr>
            <a:lvl4pPr marL="603435">
              <a:defRPr sz="1056"/>
            </a:lvl4pPr>
            <a:lvl5pPr>
              <a:defRPr sz="1232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8B5E78-A531-681D-1312-F21B52D0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614048" y="620661"/>
            <a:ext cx="355013" cy="381782"/>
            <a:chOff x="10969280" y="1780012"/>
            <a:chExt cx="403448" cy="381782"/>
          </a:xfrm>
        </p:grpSpPr>
        <p:sp>
          <p:nvSpPr>
            <p:cNvPr id="17" name="Graphic 10">
              <a:extLst>
                <a:ext uri="{FF2B5EF4-FFF2-40B4-BE49-F238E27FC236}">
                  <a16:creationId xmlns:a16="http://schemas.microsoft.com/office/drawing/2014/main" id="{AAD06B87-D9B2-4F94-B734-A8F039A20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81590" y="2070656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19" name="Graphic 11">
              <a:extLst>
                <a:ext uri="{FF2B5EF4-FFF2-40B4-BE49-F238E27FC236}">
                  <a16:creationId xmlns:a16="http://schemas.microsoft.com/office/drawing/2014/main" id="{BB13A13C-36EA-4B13-9175-C5FE95B34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69280" y="178001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5189CAD3-7011-6481-11F8-05B5CB106F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126474" y="6356351"/>
            <a:ext cx="362081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CB27F-7A56-A747-A4D6-5627C246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473" y="3383280"/>
            <a:ext cx="9065435" cy="1852046"/>
          </a:xfrm>
        </p:spPr>
        <p:txBody>
          <a:bodyPr lIns="0" tIns="274320" rIns="0" bIns="0" anchor="t" anchorCtr="0"/>
          <a:lstStyle>
            <a:lvl1pPr algn="l">
              <a:lnSpc>
                <a:spcPts val="4751"/>
              </a:lnSpc>
              <a:defRPr sz="4751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6473" y="2966887"/>
            <a:ext cx="9065432" cy="397191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2112">
                <a:solidFill>
                  <a:schemeClr val="bg1"/>
                </a:solidFill>
              </a:defRPr>
            </a:lvl1pPr>
            <a:lvl2pPr marL="402290" indent="0" algn="ctr">
              <a:buNone/>
              <a:defRPr sz="1760"/>
            </a:lvl2pPr>
            <a:lvl3pPr marL="804581" indent="0" algn="ctr">
              <a:buNone/>
              <a:defRPr sz="1584"/>
            </a:lvl3pPr>
            <a:lvl4pPr marL="1206871" indent="0" algn="ctr">
              <a:buNone/>
              <a:defRPr sz="1408"/>
            </a:lvl4pPr>
            <a:lvl5pPr marL="1609161" indent="0" algn="ctr">
              <a:buNone/>
              <a:defRPr sz="1408"/>
            </a:lvl5pPr>
            <a:lvl6pPr marL="2011451" indent="0" algn="ctr">
              <a:buNone/>
              <a:defRPr sz="1408"/>
            </a:lvl6pPr>
            <a:lvl7pPr marL="2413742" indent="0" algn="ctr">
              <a:buNone/>
              <a:defRPr sz="1408"/>
            </a:lvl7pPr>
            <a:lvl8pPr marL="2816032" indent="0" algn="ctr">
              <a:buNone/>
              <a:defRPr sz="1408"/>
            </a:lvl8pPr>
            <a:lvl9pPr marL="3218322" indent="0" algn="ctr">
              <a:buNone/>
              <a:defRPr sz="1408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589401" y="620298"/>
            <a:ext cx="409577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4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912362-D30D-7B0B-BA94-0993B1EBC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26474" y="1"/>
            <a:ext cx="0" cy="2775857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64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474" y="685800"/>
            <a:ext cx="8040095" cy="1280160"/>
          </a:xfrm>
        </p:spPr>
        <p:txBody>
          <a:bodyPr lIns="0" tIns="0" rIns="0" bIns="0"/>
          <a:lstStyle>
            <a:lvl1pPr>
              <a:defRPr sz="3520" b="1" cap="all" spc="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F91A5DB-A2CA-1D70-9A06-3869A288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26474" y="2327440"/>
            <a:ext cx="4264509" cy="4040574"/>
          </a:xfrm>
        </p:spPr>
        <p:txBody>
          <a:bodyPr lIns="0" tIns="0" rIns="0" bIns="0">
            <a:normAutofit/>
          </a:bodyPr>
          <a:lstStyle>
            <a:lvl1pPr marL="0" indent="0">
              <a:spcAft>
                <a:spcPts val="0"/>
              </a:spcAft>
              <a:buNone/>
              <a:defRPr sz="1584"/>
            </a:lvl1pPr>
            <a:lvl2pPr marL="201145">
              <a:spcBef>
                <a:spcPts val="1056"/>
              </a:spcBef>
              <a:defRPr sz="1584"/>
            </a:lvl2pPr>
            <a:lvl3pPr marL="603435">
              <a:spcBef>
                <a:spcPts val="1056"/>
              </a:spcBef>
              <a:defRPr sz="1584"/>
            </a:lvl3pPr>
            <a:lvl4pPr marL="1005726">
              <a:spcBef>
                <a:spcPts val="1056"/>
              </a:spcBef>
              <a:defRPr sz="1584"/>
            </a:lvl4pPr>
            <a:lvl5pPr marL="1408016">
              <a:spcBef>
                <a:spcPts val="1056"/>
              </a:spcBef>
              <a:defRPr sz="1584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916244" y="2327441"/>
            <a:ext cx="4264509" cy="4040574"/>
          </a:xfrm>
        </p:spPr>
        <p:txBody>
          <a:bodyPr lIns="0" tIns="0" rIns="0" bIns="0">
            <a:normAutofit/>
          </a:bodyPr>
          <a:lstStyle>
            <a:lvl1pPr marL="0" indent="0">
              <a:spcAft>
                <a:spcPts val="0"/>
              </a:spcAft>
              <a:buNone/>
              <a:defRPr sz="1584"/>
            </a:lvl1pPr>
            <a:lvl2pPr marL="201145">
              <a:spcBef>
                <a:spcPts val="1056"/>
              </a:spcBef>
              <a:defRPr sz="1584"/>
            </a:lvl2pPr>
            <a:lvl3pPr marL="603435">
              <a:spcBef>
                <a:spcPts val="1056"/>
              </a:spcBef>
              <a:defRPr sz="1584"/>
            </a:lvl3pPr>
            <a:lvl4pPr marL="1005726">
              <a:spcBef>
                <a:spcPts val="1056"/>
              </a:spcBef>
              <a:defRPr sz="1584"/>
            </a:lvl4pPr>
            <a:lvl5pPr marL="1408016">
              <a:spcBef>
                <a:spcPts val="1056"/>
              </a:spcBef>
              <a:defRPr sz="1584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46772" y="492207"/>
            <a:ext cx="122347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99993" y="1055581"/>
            <a:ext cx="112382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91983" y="446637"/>
            <a:ext cx="80197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584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D6A69CF-70D6-AB12-CD8B-FD75B7EE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6474" y="6356351"/>
            <a:ext cx="36208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EFE408-BFE1-16DC-F7C6-47F55C171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43099" y="0"/>
            <a:ext cx="5085226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5343" y="685800"/>
            <a:ext cx="4184047" cy="5670550"/>
          </a:xfrm>
        </p:spPr>
        <p:txBody>
          <a:bodyPr lIns="0" tIns="0" rIns="0" bIns="0" anchor="ctr" anchorCtr="0"/>
          <a:lstStyle>
            <a:lvl1pPr algn="l">
              <a:defRPr sz="3520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4C0ED5DD-6381-0FFD-7B45-D21179A3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042E432-AE48-385B-DEA1-32129394CE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125916" y="1533525"/>
            <a:ext cx="4103584" cy="1895475"/>
          </a:xfrm>
        </p:spPr>
        <p:txBody>
          <a:bodyPr lIns="0" tIns="0" rIns="0" bIns="0" anchor="t" anchorCtr="0">
            <a:noAutofit/>
          </a:bodyPr>
          <a:lstStyle>
            <a:lvl1pPr marL="301718" indent="-450565">
              <a:spcBef>
                <a:spcPts val="880"/>
              </a:spcBef>
              <a:buFont typeface="+mj-lt"/>
              <a:buAutoNum type="arabicPeriod"/>
              <a:defRPr sz="1584"/>
            </a:lvl1pPr>
            <a:lvl2pPr marL="905153" indent="-301718">
              <a:spcBef>
                <a:spcPts val="1056"/>
              </a:spcBef>
              <a:buFont typeface="+mj-lt"/>
              <a:buAutoNum type="alphaLcPeriod"/>
              <a:defRPr sz="1584"/>
            </a:lvl2pPr>
            <a:lvl3pPr marL="1106298" indent="-301718">
              <a:spcBef>
                <a:spcPts val="1056"/>
              </a:spcBef>
              <a:buFont typeface="+mj-lt"/>
              <a:buAutoNum type="arabicParenR"/>
              <a:defRPr sz="1584"/>
            </a:lvl3pPr>
            <a:lvl4pPr marL="1508589" indent="-301718">
              <a:spcBef>
                <a:spcPts val="1056"/>
              </a:spcBef>
              <a:buFont typeface="+mj-lt"/>
              <a:buAutoNum type="alphaLcParenR"/>
              <a:defRPr sz="1584"/>
            </a:lvl4pPr>
            <a:lvl5pPr marL="1961165" indent="-352004">
              <a:spcBef>
                <a:spcPts val="1056"/>
              </a:spcBef>
              <a:buFont typeface="+mj-lt"/>
              <a:buAutoNum type="romanLcPeriod"/>
              <a:defRPr sz="1584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F111B2E-0535-57E2-FE92-620F9307A9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26474" y="3482975"/>
            <a:ext cx="4103584" cy="1190033"/>
          </a:xfrm>
        </p:spPr>
        <p:txBody>
          <a:bodyPr lIns="0" tIns="0" rIns="0" bIns="0" anchor="t" anchorCtr="0">
            <a:noAutofit/>
          </a:bodyPr>
          <a:lstStyle>
            <a:lvl1pPr marL="0" indent="0">
              <a:spcBef>
                <a:spcPts val="1056"/>
              </a:spcBef>
              <a:buNone/>
              <a:defRPr sz="1584"/>
            </a:lvl1pPr>
            <a:lvl2pPr marL="402290" indent="0">
              <a:spcBef>
                <a:spcPts val="1056"/>
              </a:spcBef>
              <a:buNone/>
              <a:defRPr sz="1408"/>
            </a:lvl2pPr>
            <a:lvl3pPr marL="804581" indent="0">
              <a:spcBef>
                <a:spcPts val="1056"/>
              </a:spcBef>
              <a:buNone/>
              <a:defRPr sz="1232"/>
            </a:lvl3pPr>
            <a:lvl4pPr marL="1206871" indent="0">
              <a:spcBef>
                <a:spcPts val="1056"/>
              </a:spcBef>
              <a:buNone/>
              <a:defRPr sz="1056"/>
            </a:lvl4pPr>
            <a:lvl5pPr marL="1609161" indent="0">
              <a:spcBef>
                <a:spcPts val="1056"/>
              </a:spcBef>
              <a:buNone/>
              <a:defRPr sz="1056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126474" y="4692058"/>
            <a:ext cx="4103584" cy="1584918"/>
          </a:xfrm>
        </p:spPr>
        <p:txBody>
          <a:bodyPr lIns="0" tIns="0" rIns="0" bIns="0" anchor="t" anchorCtr="0">
            <a:noAutofit/>
          </a:bodyPr>
          <a:lstStyle>
            <a:lvl1pPr>
              <a:spcBef>
                <a:spcPts val="1056"/>
              </a:spcBef>
              <a:defRPr sz="1584"/>
            </a:lvl1pPr>
            <a:lvl2pPr>
              <a:spcBef>
                <a:spcPts val="1056"/>
              </a:spcBef>
              <a:defRPr sz="1408"/>
            </a:lvl2pPr>
            <a:lvl3pPr>
              <a:spcBef>
                <a:spcPts val="1056"/>
              </a:spcBef>
              <a:defRPr sz="1232"/>
            </a:lvl3pPr>
            <a:lvl4pPr>
              <a:spcBef>
                <a:spcPts val="1056"/>
              </a:spcBef>
              <a:defRPr sz="1056"/>
            </a:lvl4pPr>
            <a:lvl5pPr>
              <a:spcBef>
                <a:spcPts val="1056"/>
              </a:spcBef>
              <a:defRPr sz="1056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4C23E1A-9E5E-DA12-8E11-83F48676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6474" y="6356351"/>
            <a:ext cx="362081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FE6E42-6A8F-C459-87EE-E2A5BAFA8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1746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32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474" y="301752"/>
            <a:ext cx="4103583" cy="2441448"/>
          </a:xfrm>
        </p:spPr>
        <p:txBody>
          <a:bodyPr lIns="0" tIns="0" rIns="0" bIns="0" anchor="ctr" anchorCtr="0"/>
          <a:lstStyle>
            <a:lvl1pPr algn="l">
              <a:lnSpc>
                <a:spcPts val="3520"/>
              </a:lnSpc>
              <a:spcBef>
                <a:spcPts val="880"/>
              </a:spcBef>
              <a:defRPr sz="3520" b="1" i="0" cap="all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451" y="726631"/>
            <a:ext cx="458445" cy="51737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FB40175-FA51-DA14-A5B2-CD06DE6ECC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26475" y="2777068"/>
            <a:ext cx="4103584" cy="355058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None/>
              <a:defRPr sz="1584"/>
            </a:lvl1pPr>
            <a:lvl2pPr marL="201145">
              <a:lnSpc>
                <a:spcPct val="110000"/>
              </a:lnSpc>
              <a:defRPr sz="1408"/>
            </a:lvl2pPr>
            <a:lvl3pPr marL="402290">
              <a:lnSpc>
                <a:spcPct val="110000"/>
              </a:lnSpc>
              <a:defRPr sz="1232"/>
            </a:lvl3pPr>
            <a:lvl4pPr marL="603435">
              <a:lnSpc>
                <a:spcPct val="110000"/>
              </a:lnSpc>
              <a:defRPr sz="1056"/>
            </a:lvl4pPr>
            <a:lvl5pPr marL="804581">
              <a:lnSpc>
                <a:spcPct val="110000"/>
              </a:lnSpc>
              <a:defRPr sz="1056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42305" y="0"/>
            <a:ext cx="508602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4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91738" y="301752"/>
            <a:ext cx="4594405" cy="6263640"/>
          </a:xfrm>
        </p:spPr>
        <p:txBody>
          <a:bodyPr tIns="914400" anchor="t" anchorCtr="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7A4AE671-C203-0370-2888-FC8F7D444D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126475" y="6356351"/>
            <a:ext cx="3902415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92BFA8-57AD-0B5C-2534-1E862B58D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55673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072" y="2"/>
            <a:ext cx="8727680" cy="16462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072" y="1825625"/>
            <a:ext cx="87276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7762" y="726631"/>
            <a:ext cx="458445" cy="51737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584" b="1" i="0" cap="all" spc="88" baseline="0"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F1C86-6A9C-D287-D381-5634A69BF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63072" y="6356351"/>
            <a:ext cx="241387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B8477-3F24-EDCB-C8AC-843363639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69942" y="6356351"/>
            <a:ext cx="362081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7" r:id="rId2"/>
    <p:sldLayoutId id="2147483728" r:id="rId3"/>
    <p:sldLayoutId id="2147483729" r:id="rId4"/>
    <p:sldLayoutId id="2147483710" r:id="rId5"/>
    <p:sldLayoutId id="2147483727" r:id="rId6"/>
    <p:sldLayoutId id="2147483701" r:id="rId7"/>
    <p:sldLayoutId id="2147483721" r:id="rId8"/>
    <p:sldLayoutId id="2147483720" r:id="rId9"/>
    <p:sldLayoutId id="2147483730" r:id="rId10"/>
    <p:sldLayoutId id="2147483722" r:id="rId11"/>
    <p:sldLayoutId id="2147483698" r:id="rId12"/>
    <p:sldLayoutId id="2147483732" r:id="rId13"/>
    <p:sldLayoutId id="2147483702" r:id="rId14"/>
    <p:sldLayoutId id="2147483703" r:id="rId15"/>
  </p:sldLayoutIdLst>
  <p:hf sldNum="0" hdr="0" ftr="0"/>
  <p:txStyles>
    <p:titleStyle>
      <a:lvl1pPr algn="l" defTabSz="804581" rtl="0" eaLnBrk="1" latinLnBrk="0" hangingPunct="1">
        <a:lnSpc>
          <a:spcPts val="352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145" indent="-201145" algn="l" defTabSz="804581" rtl="0" eaLnBrk="1" latinLnBrk="0" hangingPunct="1">
        <a:lnSpc>
          <a:spcPct val="90000"/>
        </a:lnSpc>
        <a:spcBef>
          <a:spcPts val="880"/>
        </a:spcBef>
        <a:buFont typeface="Arial" panose="020B0604020202020204" pitchFamily="34" charset="0"/>
        <a:buChar char="•"/>
        <a:defRPr sz="2464" kern="1200">
          <a:solidFill>
            <a:schemeClr val="tx1"/>
          </a:solidFill>
          <a:latin typeface="+mn-lt"/>
          <a:ea typeface="+mn-ea"/>
          <a:cs typeface="+mn-cs"/>
        </a:defRPr>
      </a:lvl1pPr>
      <a:lvl2pPr marL="603435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2pPr>
      <a:lvl3pPr marL="1005726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1408016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4pPr>
      <a:lvl5pPr marL="1810306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5pPr>
      <a:lvl6pPr marL="2212597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6pPr>
      <a:lvl7pPr marL="2614887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7pPr>
      <a:lvl8pPr marL="3017177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8pPr>
      <a:lvl9pPr marL="3419467" indent="-201145" algn="l" defTabSz="80458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1pPr>
      <a:lvl2pPr marL="402290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804581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3pPr>
      <a:lvl4pPr marL="1206871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4pPr>
      <a:lvl5pPr marL="1609161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5pPr>
      <a:lvl6pPr marL="2011451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6pPr>
      <a:lvl7pPr marL="2413742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7pPr>
      <a:lvl8pPr marL="2816032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8pPr>
      <a:lvl9pPr marL="3218322" algn="l" defTabSz="804581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1108AD-F6A5-C678-117F-0413886C0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45" y="1518083"/>
            <a:ext cx="3599360" cy="506057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4" name="Google Shape;57;p13">
            <a:extLst>
              <a:ext uri="{FF2B5EF4-FFF2-40B4-BE49-F238E27FC236}">
                <a16:creationId xmlns:a16="http://schemas.microsoft.com/office/drawing/2014/main" id="{AE949732-86DB-A531-5006-F84EFD60794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8185" y="0"/>
            <a:ext cx="1856470" cy="137467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ECA07F-3976-11AC-44E9-072A2A7A533F}"/>
              </a:ext>
            </a:extLst>
          </p:cNvPr>
          <p:cNvSpPr txBox="1"/>
          <p:nvPr/>
        </p:nvSpPr>
        <p:spPr>
          <a:xfrm>
            <a:off x="3980316" y="240810"/>
            <a:ext cx="63598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dk1"/>
              </a:buClr>
              <a:buSzPts val="1400"/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The five principles are tools for daily living and reflect the laws of the universe that apply to everyone, </a:t>
            </a:r>
          </a:p>
          <a:p>
            <a:pPr algn="ctr">
              <a:buClr>
                <a:schemeClr val="dk1"/>
              </a:buClr>
              <a:buSzPts val="1400"/>
            </a:pPr>
            <a:r>
              <a:rPr lang="en-US" sz="3600" b="1" dirty="0">
                <a:solidFill>
                  <a:schemeClr val="bg1"/>
                </a:solidFill>
                <a:latin typeface="+mj-lt"/>
              </a:rPr>
              <a:t>all the time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.</a:t>
            </a:r>
            <a:endParaRPr lang="en-US" sz="3600" b="1" dirty="0">
              <a:solidFill>
                <a:schemeClr val="bg1"/>
              </a:solidFill>
              <a:latin typeface="+mj-lt"/>
              <a:ea typeface="Lustria"/>
              <a:cs typeface="Lustria"/>
              <a:sym typeface="Lustr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9F5073-44E5-E293-C0BD-75FA02995CE2}"/>
              </a:ext>
            </a:extLst>
          </p:cNvPr>
          <p:cNvSpPr txBox="1"/>
          <p:nvPr/>
        </p:nvSpPr>
        <p:spPr>
          <a:xfrm>
            <a:off x="3980316" y="3791756"/>
            <a:ext cx="6359824" cy="2879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  <a:buClr>
                <a:schemeClr val="lt2"/>
              </a:buClr>
              <a:buSzPts val="4100"/>
            </a:pPr>
            <a:r>
              <a:rPr lang="en-US" sz="2400" b="1" dirty="0">
                <a:solidFill>
                  <a:srgbClr val="61457B"/>
                </a:solidFill>
                <a:ea typeface="Lustria"/>
                <a:cs typeface="Lustria"/>
                <a:sym typeface="Lustria"/>
              </a:rPr>
              <a:t>Facilitator: Catherine Crouse </a:t>
            </a:r>
          </a:p>
          <a:p>
            <a:pPr algn="ctr">
              <a:lnSpc>
                <a:spcPts val="4000"/>
              </a:lnSpc>
              <a:buClr>
                <a:schemeClr val="lt2"/>
              </a:buClr>
              <a:buSzPts val="6000"/>
            </a:pPr>
            <a:r>
              <a:rPr lang="en-US" sz="2400" b="1" dirty="0">
                <a:solidFill>
                  <a:schemeClr val="lt2"/>
                </a:solidFill>
                <a:ea typeface="Lustria"/>
                <a:cs typeface="Lustria"/>
                <a:sym typeface="Lustria"/>
              </a:rPr>
              <a:t>Mondays April 29 - June 10</a:t>
            </a:r>
          </a:p>
          <a:p>
            <a:pPr algn="ctr">
              <a:lnSpc>
                <a:spcPts val="4000"/>
              </a:lnSpc>
              <a:buClr>
                <a:schemeClr val="lt2"/>
              </a:buClr>
              <a:buSzPts val="6000"/>
            </a:pPr>
            <a:r>
              <a:rPr lang="en-US" sz="2400" b="1" dirty="0">
                <a:solidFill>
                  <a:schemeClr val="lt2"/>
                </a:solidFill>
                <a:ea typeface="Lustria"/>
                <a:cs typeface="Lustria"/>
                <a:sym typeface="Lustria"/>
              </a:rPr>
              <a:t>6:30 - 8:00 pm EDT </a:t>
            </a:r>
          </a:p>
          <a:p>
            <a:pPr algn="ctr">
              <a:lnSpc>
                <a:spcPts val="4000"/>
              </a:lnSpc>
              <a:buClr>
                <a:schemeClr val="lt2"/>
              </a:buClr>
              <a:buSzPts val="6000"/>
            </a:pPr>
            <a:r>
              <a:rPr lang="en-US" sz="2400" b="1" dirty="0">
                <a:solidFill>
                  <a:schemeClr val="lt2"/>
                </a:solidFill>
                <a:ea typeface="Lustria"/>
                <a:cs typeface="Lustria"/>
                <a:sym typeface="Lustria"/>
              </a:rPr>
              <a:t>(No meeting Victoria day)</a:t>
            </a:r>
          </a:p>
          <a:p>
            <a:pPr algn="ctr">
              <a:lnSpc>
                <a:spcPts val="3000"/>
              </a:lnSpc>
              <a:buClr>
                <a:schemeClr val="lt2"/>
              </a:buClr>
              <a:buSzPts val="6000"/>
            </a:pPr>
            <a:r>
              <a:rPr lang="en-US" sz="2000" b="1" dirty="0">
                <a:solidFill>
                  <a:srgbClr val="61457B"/>
                </a:solidFill>
                <a:ea typeface="Lustria"/>
                <a:cs typeface="Lustria"/>
                <a:sym typeface="Lustria"/>
              </a:rPr>
              <a:t>Registered participants will receive a Zoom link closer to the date</a:t>
            </a:r>
            <a:r>
              <a:rPr lang="en-US" sz="2000" dirty="0">
                <a:solidFill>
                  <a:srgbClr val="61457B"/>
                </a:solidFill>
                <a:ea typeface="Lustria"/>
                <a:cs typeface="Lustria"/>
                <a:sym typeface="Lustr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40307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axy presentation_Win32_SL_V16" id="{36B34AD0-AFC2-468E-8620-6CFD159B149F}" vid="{ACCF8893-1A0E-437D-A612-1659D305EA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BD9919-8F5A-4B99-83E1-E90FE1DCF2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E87F72-70BF-43BC-A0D4-53665DC1267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2D646E0-DCC8-4209-B539-AA58186B6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24</TotalTime>
  <Words>58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Lustria</vt:lpstr>
      <vt:lpstr>Univers</vt:lpstr>
      <vt:lpstr>GradientVTI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Cherry</dc:creator>
  <cp:lastModifiedBy>Anna Harvey</cp:lastModifiedBy>
  <cp:revision>1</cp:revision>
  <dcterms:created xsi:type="dcterms:W3CDTF">2024-03-27T22:59:27Z</dcterms:created>
  <dcterms:modified xsi:type="dcterms:W3CDTF">2024-03-28T00:39:10Z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