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0698163" cy="6858000"/>
  <p:notesSz cx="6858000" cy="9144000"/>
  <p:defaultTextStyle>
    <a:defPPr marL="0" marR="0" indent="0" algn="l" defTabSz="70536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89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352684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705368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058052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410736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763420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116104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2468789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2821473" algn="ctr" defTabSz="13375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34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5E1E"/>
    <a:srgbClr val="E7972A"/>
    <a:srgbClr val="BF8E62"/>
    <a:srgbClr val="A08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71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474" y="-10"/>
      </p:cViewPr>
      <p:guideLst>
        <p:guide orient="horz" pos="2160"/>
        <p:guide pos="3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755650" y="685800"/>
            <a:ext cx="53467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1pPr>
    <a:lvl2pPr indent="176342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2pPr>
    <a:lvl3pPr indent="352684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3pPr>
    <a:lvl4pPr indent="529026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4pPr>
    <a:lvl5pPr indent="705368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5pPr>
    <a:lvl6pPr indent="881710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6pPr>
    <a:lvl7pPr indent="1058052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7pPr>
    <a:lvl8pPr indent="1234394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8pPr>
    <a:lvl9pPr indent="1410736" defTabSz="352684" latinLnBrk="0">
      <a:lnSpc>
        <a:spcPct val="117999"/>
      </a:lnSpc>
      <a:defRPr sz="1697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609" y="6069437"/>
            <a:ext cx="9548947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74091" y="1302758"/>
            <a:ext cx="954998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4609" y="3589735"/>
            <a:ext cx="9548946" cy="101383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23610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609" y="2509242"/>
            <a:ext cx="9548946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609" y="4366392"/>
            <a:ext cx="9548946" cy="472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 b="1" spc="-27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4609" y="402591"/>
            <a:ext cx="9548946" cy="396380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5951" y="2616398"/>
            <a:ext cx="9486262" cy="1634133"/>
          </a:xfrm>
          <a:prstGeom prst="rect">
            <a:avLst/>
          </a:prstGeom>
        </p:spPr>
        <p:txBody>
          <a:bodyPr anchor="ctr"/>
          <a:lstStyle>
            <a:lvl1pPr marL="321457" indent="-241093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21457" indent="80364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21457" indent="401822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21457" indent="723279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21457" indent="1044736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02953" y="4518422"/>
            <a:ext cx="9089260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5387045" y="3585828"/>
            <a:ext cx="4897047" cy="27860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4289784" y="455414"/>
            <a:ext cx="13957760" cy="59272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5390871" y="491133"/>
            <a:ext cx="4899842" cy="27876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678301" y="-163512"/>
            <a:ext cx="12386035" cy="7066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1191006" y="0"/>
            <a:ext cx="13109017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74609" y="3643312"/>
            <a:ext cx="9548946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4609" y="5929313"/>
            <a:ext cx="9548946" cy="503376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74609" y="401836"/>
            <a:ext cx="9548947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23610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4608" y="486938"/>
            <a:ext cx="4199865" cy="30849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4608" y="3518297"/>
            <a:ext cx="4199865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idx="21"/>
          </p:nvPr>
        </p:nvSpPr>
        <p:spPr>
          <a:xfrm>
            <a:off x="4314786" y="473274"/>
            <a:ext cx="6895467" cy="58981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609" y="993500"/>
            <a:ext cx="9548947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4609" y="2080617"/>
            <a:ext cx="9548946" cy="4286250"/>
          </a:xfrm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4608" y="312539"/>
            <a:ext cx="4199865" cy="7143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608" y="993500"/>
            <a:ext cx="4199865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608" y="2446734"/>
            <a:ext cx="4199865" cy="3929063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79082" y="455414"/>
            <a:ext cx="13957760" cy="59272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74609" y="2268141"/>
            <a:ext cx="9548946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609" y="993500"/>
            <a:ext cx="9548947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574609" y="312539"/>
            <a:ext cx="9548946" cy="71437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609" y="991195"/>
            <a:ext cx="9548947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4609" y="2080617"/>
            <a:ext cx="9548946" cy="4286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4609" y="309562"/>
            <a:ext cx="9548946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4609" y="2079065"/>
            <a:ext cx="9548946" cy="428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23666" y="6441815"/>
            <a:ext cx="245260" cy="2432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10751">
              <a:defRPr sz="91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535762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803643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071524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339406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1607287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777081" y="779158"/>
            <a:ext cx="9144000" cy="5849331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6294" y="-676324"/>
            <a:ext cx="11816546" cy="780076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Everybody is Happy…"/>
          <p:cNvSpPr txBox="1"/>
          <p:nvPr/>
        </p:nvSpPr>
        <p:spPr>
          <a:xfrm>
            <a:off x="3975307" y="5725385"/>
            <a:ext cx="2747548" cy="1013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>
                <a:solidFill>
                  <a:srgbClr val="00F9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969" dirty="0"/>
              <a:t>Everybody is Happy</a:t>
            </a:r>
          </a:p>
          <a:p>
            <a:pPr>
              <a:defRPr sz="3100">
                <a:solidFill>
                  <a:srgbClr val="00F9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969" dirty="0"/>
              <a:t>Everybody is Healthy…</a:t>
            </a:r>
          </a:p>
          <a:p>
            <a:pPr>
              <a:defRPr sz="3100">
                <a:solidFill>
                  <a:srgbClr val="00F9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969" dirty="0"/>
              <a:t>Fun &amp; Delicious</a:t>
            </a:r>
            <a:r>
              <a:rPr sz="2180" dirty="0"/>
              <a:t>!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4"/>
          <a:srcRect t="13657" r="11" b="8712"/>
          <a:stretch>
            <a:fillRect/>
          </a:stretch>
        </p:blipFill>
        <p:spPr>
          <a:xfrm>
            <a:off x="992460" y="5725474"/>
            <a:ext cx="1163093" cy="903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59" y="0"/>
                </a:moveTo>
                <a:cubicBezTo>
                  <a:pt x="1191" y="0"/>
                  <a:pt x="0" y="1535"/>
                  <a:pt x="0" y="3424"/>
                </a:cubicBezTo>
                <a:lnTo>
                  <a:pt x="0" y="18176"/>
                </a:lnTo>
                <a:cubicBezTo>
                  <a:pt x="0" y="20065"/>
                  <a:pt x="1191" y="21600"/>
                  <a:pt x="2659" y="21600"/>
                </a:cubicBezTo>
                <a:lnTo>
                  <a:pt x="18947" y="21600"/>
                </a:lnTo>
                <a:cubicBezTo>
                  <a:pt x="20414" y="21600"/>
                  <a:pt x="21600" y="20065"/>
                  <a:pt x="21600" y="18176"/>
                </a:cubicBezTo>
                <a:lnTo>
                  <a:pt x="21600" y="3424"/>
                </a:lnTo>
                <a:cubicBezTo>
                  <a:pt x="21600" y="1535"/>
                  <a:pt x="20414" y="0"/>
                  <a:pt x="18947" y="0"/>
                </a:cubicBezTo>
                <a:lnTo>
                  <a:pt x="2659" y="0"/>
                </a:lnTo>
                <a:close/>
              </a:path>
            </a:pathLst>
          </a:custGeom>
          <a:ln w="12700">
            <a:miter lim="400000"/>
          </a:ln>
          <a:effectLst>
            <a:outerShdw dir="5400000" rotWithShape="0">
              <a:srgbClr val="000000"/>
            </a:outerShdw>
            <a:reflection stA="50000" endPos="40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A3D7E-758E-B0D5-202D-CE0FF6717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13" y="-444575"/>
            <a:ext cx="5647510" cy="2006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128" y="-11327"/>
            <a:ext cx="1425053" cy="11399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C1B78-EB6B-A474-9BDD-28EAB50B8AAB}"/>
              </a:ext>
            </a:extLst>
          </p:cNvPr>
          <p:cNvSpPr/>
          <p:nvPr/>
        </p:nvSpPr>
        <p:spPr>
          <a:xfrm>
            <a:off x="2045411" y="1268082"/>
            <a:ext cx="6291808" cy="1491615"/>
          </a:xfrm>
          <a:prstGeom prst="roundRect">
            <a:avLst/>
          </a:prstGeom>
          <a:solidFill>
            <a:srgbClr val="E7972A">
              <a:alpha val="98824"/>
            </a:srgbClr>
          </a:solidFill>
          <a:ln w="28575" cap="flat">
            <a:solidFill>
              <a:srgbClr val="9D5E1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1" name="Cooking &amp; Laughing…"/>
          <p:cNvSpPr txBox="1"/>
          <p:nvPr/>
        </p:nvSpPr>
        <p:spPr>
          <a:xfrm>
            <a:off x="2032694" y="1371950"/>
            <a:ext cx="5926347" cy="1283878"/>
          </a:xfrm>
          <a:prstGeom prst="rect">
            <a:avLst/>
          </a:prstGeom>
          <a:noFill/>
          <a:ln w="38100">
            <a:noFill/>
            <a:miter lim="400000"/>
          </a:ln>
          <a:effectLst>
            <a:outerShdw dist="17031" dir="1987084" rotWithShape="0">
              <a:srgbClr val="E78244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5600"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</a:defRPr>
            </a:pPr>
            <a:r>
              <a:rPr sz="3937" dirty="0"/>
              <a:t>   Cooking &amp; </a:t>
            </a:r>
            <a:r>
              <a:rPr sz="3937" dirty="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Laughing</a:t>
            </a:r>
            <a:endParaRPr sz="3937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defRPr sz="5600"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</a:defRPr>
            </a:pPr>
            <a:r>
              <a:rPr sz="2109" dirty="0"/>
              <a:t>with</a:t>
            </a:r>
            <a:r>
              <a:rPr sz="3937" dirty="0"/>
              <a:t> </a:t>
            </a:r>
            <a:r>
              <a:rPr sz="3937" dirty="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Claudio </a:t>
            </a:r>
            <a:r>
              <a:rPr sz="3937" dirty="0"/>
              <a:t>&amp;</a:t>
            </a:r>
            <a:r>
              <a:rPr sz="3937" dirty="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 Bob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</Words>
  <Application>Microsoft Office PowerPoint</Application>
  <PresentationFormat>Custom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Comic Sans MS</vt:lpstr>
      <vt:lpstr>Helvetica Neue</vt:lpstr>
      <vt:lpstr>Helvetica Neue Medium</vt:lpstr>
      <vt:lpstr>20_BasicBlack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</dc:creator>
  <cp:lastModifiedBy>Anna Harvey</cp:lastModifiedBy>
  <cp:revision>6</cp:revision>
  <dcterms:modified xsi:type="dcterms:W3CDTF">2024-03-25T15:14:37Z</dcterms:modified>
</cp:coreProperties>
</file>