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306" r:id="rId2"/>
    <p:sldId id="321" r:id="rId3"/>
    <p:sldId id="311" r:id="rId4"/>
    <p:sldId id="322" r:id="rId5"/>
    <p:sldId id="259" r:id="rId6"/>
    <p:sldId id="319" r:id="rId7"/>
    <p:sldId id="265" r:id="rId8"/>
    <p:sldId id="305" r:id="rId9"/>
    <p:sldId id="327" r:id="rId10"/>
    <p:sldId id="328" r:id="rId11"/>
    <p:sldId id="326" r:id="rId12"/>
    <p:sldId id="330" r:id="rId13"/>
    <p:sldId id="329" r:id="rId14"/>
    <p:sldId id="331" r:id="rId15"/>
    <p:sldId id="263" r:id="rId16"/>
    <p:sldId id="307"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varScale="1">
        <p:scale>
          <a:sx n="67" d="100"/>
          <a:sy n="67" d="100"/>
        </p:scale>
        <p:origin x="1296" y="-14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772E852-A75D-4CE4-997B-BB5ED0DB4B02}"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B4DB5D07-68F3-4907-B1DB-E9C83179515B}">
      <dgm:prSet/>
      <dgm:spPr/>
      <dgm:t>
        <a:bodyPr/>
        <a:lstStyle/>
        <a:p>
          <a:r>
            <a:rPr lang="en-US" b="1"/>
            <a:t>Missional</a:t>
          </a:r>
          <a:r>
            <a:rPr lang="en-US"/>
            <a:t>- To Reach out to those who don’t know Unity</a:t>
          </a:r>
        </a:p>
      </dgm:t>
    </dgm:pt>
    <dgm:pt modelId="{A00ABE6E-A336-438B-A25C-A47970C446B0}" type="parTrans" cxnId="{CA3E7F4B-2D47-4717-BD34-7FCDE1296140}">
      <dgm:prSet/>
      <dgm:spPr/>
      <dgm:t>
        <a:bodyPr/>
        <a:lstStyle/>
        <a:p>
          <a:endParaRPr lang="en-US"/>
        </a:p>
      </dgm:t>
    </dgm:pt>
    <dgm:pt modelId="{A6EA55F7-640E-4E9B-ABA4-38880475D219}" type="sibTrans" cxnId="{CA3E7F4B-2D47-4717-BD34-7FCDE1296140}">
      <dgm:prSet/>
      <dgm:spPr/>
      <dgm:t>
        <a:bodyPr/>
        <a:lstStyle/>
        <a:p>
          <a:endParaRPr lang="en-US"/>
        </a:p>
      </dgm:t>
    </dgm:pt>
    <dgm:pt modelId="{05669E0B-67FE-46EB-908D-E7FE26876EDA}">
      <dgm:prSet/>
      <dgm:spPr/>
      <dgm:t>
        <a:bodyPr/>
        <a:lstStyle/>
        <a:p>
          <a:r>
            <a:rPr lang="en-US" b="1"/>
            <a:t>Contextual</a:t>
          </a:r>
          <a:r>
            <a:rPr lang="en-US"/>
            <a:t>- Connects with people in ways that are specific to their culture and location</a:t>
          </a:r>
        </a:p>
      </dgm:t>
    </dgm:pt>
    <dgm:pt modelId="{6DDBD468-5702-489E-97EE-8A4542DB2578}" type="parTrans" cxnId="{647BFBD7-BC6E-43FA-A79F-C75F2DE5D747}">
      <dgm:prSet/>
      <dgm:spPr/>
      <dgm:t>
        <a:bodyPr/>
        <a:lstStyle/>
        <a:p>
          <a:endParaRPr lang="en-US"/>
        </a:p>
      </dgm:t>
    </dgm:pt>
    <dgm:pt modelId="{54E491FB-8214-4AB0-AAA4-375A4F8A9852}" type="sibTrans" cxnId="{647BFBD7-BC6E-43FA-A79F-C75F2DE5D747}">
      <dgm:prSet/>
      <dgm:spPr/>
      <dgm:t>
        <a:bodyPr/>
        <a:lstStyle/>
        <a:p>
          <a:endParaRPr lang="en-US"/>
        </a:p>
      </dgm:t>
    </dgm:pt>
    <dgm:pt modelId="{8202ED5A-2AA7-43EE-8F17-5A9773879C41}">
      <dgm:prSet/>
      <dgm:spPr/>
      <dgm:t>
        <a:bodyPr/>
        <a:lstStyle/>
        <a:p>
          <a:r>
            <a:rPr lang="en-US" b="1"/>
            <a:t>Incarnational</a:t>
          </a:r>
          <a:r>
            <a:rPr lang="en-US"/>
            <a:t>- Goes where people are in the community</a:t>
          </a:r>
        </a:p>
      </dgm:t>
    </dgm:pt>
    <dgm:pt modelId="{38102922-BD3C-42EF-AFDA-9D6718C89FE1}" type="parTrans" cxnId="{C9F092ED-7C7C-40C2-A7FD-5C5BDABE5DAF}">
      <dgm:prSet/>
      <dgm:spPr/>
      <dgm:t>
        <a:bodyPr/>
        <a:lstStyle/>
        <a:p>
          <a:endParaRPr lang="en-US"/>
        </a:p>
      </dgm:t>
    </dgm:pt>
    <dgm:pt modelId="{C8BC1FBB-FD62-4658-AC22-662487C0788E}" type="sibTrans" cxnId="{C9F092ED-7C7C-40C2-A7FD-5C5BDABE5DAF}">
      <dgm:prSet/>
      <dgm:spPr/>
      <dgm:t>
        <a:bodyPr/>
        <a:lstStyle/>
        <a:p>
          <a:endParaRPr lang="en-US"/>
        </a:p>
      </dgm:t>
    </dgm:pt>
    <dgm:pt modelId="{18E618E8-2E15-4600-A084-1C8C43BB9BB2}">
      <dgm:prSet/>
      <dgm:spPr/>
      <dgm:t>
        <a:bodyPr/>
        <a:lstStyle/>
        <a:p>
          <a:r>
            <a:rPr lang="en-US" b="1"/>
            <a:t>Formational</a:t>
          </a:r>
          <a:r>
            <a:rPr lang="en-US"/>
            <a:t>- Aims to teach Unity Principles and help people grow in spiritual maturity.</a:t>
          </a:r>
        </a:p>
      </dgm:t>
    </dgm:pt>
    <dgm:pt modelId="{614A1F56-49FF-4EBA-9726-AC7BBF1468F9}" type="parTrans" cxnId="{DBD100B1-8B8A-4BB5-8FA2-FEA81BB5D880}">
      <dgm:prSet/>
      <dgm:spPr/>
      <dgm:t>
        <a:bodyPr/>
        <a:lstStyle/>
        <a:p>
          <a:endParaRPr lang="en-US"/>
        </a:p>
      </dgm:t>
    </dgm:pt>
    <dgm:pt modelId="{4EB79E10-3EE7-4FD4-B66D-E375358248D7}" type="sibTrans" cxnId="{DBD100B1-8B8A-4BB5-8FA2-FEA81BB5D880}">
      <dgm:prSet/>
      <dgm:spPr/>
      <dgm:t>
        <a:bodyPr/>
        <a:lstStyle/>
        <a:p>
          <a:endParaRPr lang="en-US"/>
        </a:p>
      </dgm:t>
    </dgm:pt>
    <dgm:pt modelId="{585C1B86-FD16-48A7-ACAA-4FA6B3CFB907}">
      <dgm:prSet/>
      <dgm:spPr/>
      <dgm:t>
        <a:bodyPr/>
        <a:lstStyle/>
        <a:p>
          <a:r>
            <a:rPr lang="en-US" b="1"/>
            <a:t>Ecclesial-</a:t>
          </a:r>
          <a:r>
            <a:rPr lang="en-US"/>
            <a:t> Intends to become a spiritual community with the people it connects with</a:t>
          </a:r>
        </a:p>
      </dgm:t>
    </dgm:pt>
    <dgm:pt modelId="{4CABE825-B2D5-4819-B5A5-93FF44B7EB4B}" type="parTrans" cxnId="{1C1392BD-70F2-4B54-A3A6-00AE4FD55AD5}">
      <dgm:prSet/>
      <dgm:spPr/>
      <dgm:t>
        <a:bodyPr/>
        <a:lstStyle/>
        <a:p>
          <a:endParaRPr lang="en-US"/>
        </a:p>
      </dgm:t>
    </dgm:pt>
    <dgm:pt modelId="{ED5BF108-3986-4161-8633-452D11F70340}" type="sibTrans" cxnId="{1C1392BD-70F2-4B54-A3A6-00AE4FD55AD5}">
      <dgm:prSet/>
      <dgm:spPr/>
      <dgm:t>
        <a:bodyPr/>
        <a:lstStyle/>
        <a:p>
          <a:endParaRPr lang="en-US"/>
        </a:p>
      </dgm:t>
    </dgm:pt>
    <dgm:pt modelId="{9986BABA-40F1-4658-97F0-8335BE5507C1}" type="pres">
      <dgm:prSet presAssocID="{9772E852-A75D-4CE4-997B-BB5ED0DB4B02}" presName="vert0" presStyleCnt="0">
        <dgm:presLayoutVars>
          <dgm:dir/>
          <dgm:animOne val="branch"/>
          <dgm:animLvl val="lvl"/>
        </dgm:presLayoutVars>
      </dgm:prSet>
      <dgm:spPr/>
    </dgm:pt>
    <dgm:pt modelId="{7A6A307C-818C-428D-97C3-699C0F719BB5}" type="pres">
      <dgm:prSet presAssocID="{B4DB5D07-68F3-4907-B1DB-E9C83179515B}" presName="thickLine" presStyleLbl="alignNode1" presStyleIdx="0" presStyleCnt="5"/>
      <dgm:spPr/>
    </dgm:pt>
    <dgm:pt modelId="{F5B7A5A1-4D90-4435-822F-C5655F3256FE}" type="pres">
      <dgm:prSet presAssocID="{B4DB5D07-68F3-4907-B1DB-E9C83179515B}" presName="horz1" presStyleCnt="0"/>
      <dgm:spPr/>
    </dgm:pt>
    <dgm:pt modelId="{1CE81DB2-3FF2-4F73-BA1E-3FE01CC8CCC5}" type="pres">
      <dgm:prSet presAssocID="{B4DB5D07-68F3-4907-B1DB-E9C83179515B}" presName="tx1" presStyleLbl="revTx" presStyleIdx="0" presStyleCnt="5"/>
      <dgm:spPr/>
    </dgm:pt>
    <dgm:pt modelId="{14A2C129-FC7F-49FB-974B-6526D97309CB}" type="pres">
      <dgm:prSet presAssocID="{B4DB5D07-68F3-4907-B1DB-E9C83179515B}" presName="vert1" presStyleCnt="0"/>
      <dgm:spPr/>
    </dgm:pt>
    <dgm:pt modelId="{0E8501CB-2AFD-4E0F-B49B-87498E75291C}" type="pres">
      <dgm:prSet presAssocID="{05669E0B-67FE-46EB-908D-E7FE26876EDA}" presName="thickLine" presStyleLbl="alignNode1" presStyleIdx="1" presStyleCnt="5"/>
      <dgm:spPr/>
    </dgm:pt>
    <dgm:pt modelId="{43F109CD-FA31-42FC-A032-022D8CE5DC23}" type="pres">
      <dgm:prSet presAssocID="{05669E0B-67FE-46EB-908D-E7FE26876EDA}" presName="horz1" presStyleCnt="0"/>
      <dgm:spPr/>
    </dgm:pt>
    <dgm:pt modelId="{251782FF-822F-4507-B207-BC197542AAA7}" type="pres">
      <dgm:prSet presAssocID="{05669E0B-67FE-46EB-908D-E7FE26876EDA}" presName="tx1" presStyleLbl="revTx" presStyleIdx="1" presStyleCnt="5"/>
      <dgm:spPr/>
    </dgm:pt>
    <dgm:pt modelId="{E65D5297-CF65-4D9F-B988-A4C5E4032099}" type="pres">
      <dgm:prSet presAssocID="{05669E0B-67FE-46EB-908D-E7FE26876EDA}" presName="vert1" presStyleCnt="0"/>
      <dgm:spPr/>
    </dgm:pt>
    <dgm:pt modelId="{E24C041C-2400-49D8-816B-3DBB1045CAF3}" type="pres">
      <dgm:prSet presAssocID="{8202ED5A-2AA7-43EE-8F17-5A9773879C41}" presName="thickLine" presStyleLbl="alignNode1" presStyleIdx="2" presStyleCnt="5"/>
      <dgm:spPr/>
    </dgm:pt>
    <dgm:pt modelId="{5BDBFC8C-EA51-41A1-8776-A1776E00423D}" type="pres">
      <dgm:prSet presAssocID="{8202ED5A-2AA7-43EE-8F17-5A9773879C41}" presName="horz1" presStyleCnt="0"/>
      <dgm:spPr/>
    </dgm:pt>
    <dgm:pt modelId="{A97BF2BA-81F8-4621-9B40-918E31215D75}" type="pres">
      <dgm:prSet presAssocID="{8202ED5A-2AA7-43EE-8F17-5A9773879C41}" presName="tx1" presStyleLbl="revTx" presStyleIdx="2" presStyleCnt="5"/>
      <dgm:spPr/>
    </dgm:pt>
    <dgm:pt modelId="{B2F182E1-478B-4EFD-8A10-C0D74B934768}" type="pres">
      <dgm:prSet presAssocID="{8202ED5A-2AA7-43EE-8F17-5A9773879C41}" presName="vert1" presStyleCnt="0"/>
      <dgm:spPr/>
    </dgm:pt>
    <dgm:pt modelId="{0B7753B1-1317-49EB-80BC-571F6554B91A}" type="pres">
      <dgm:prSet presAssocID="{18E618E8-2E15-4600-A084-1C8C43BB9BB2}" presName="thickLine" presStyleLbl="alignNode1" presStyleIdx="3" presStyleCnt="5"/>
      <dgm:spPr/>
    </dgm:pt>
    <dgm:pt modelId="{CA6E3A85-8E93-4438-8B99-1D59D97E9D12}" type="pres">
      <dgm:prSet presAssocID="{18E618E8-2E15-4600-A084-1C8C43BB9BB2}" presName="horz1" presStyleCnt="0"/>
      <dgm:spPr/>
    </dgm:pt>
    <dgm:pt modelId="{E082206B-14DC-49F1-B586-A4BAD5272131}" type="pres">
      <dgm:prSet presAssocID="{18E618E8-2E15-4600-A084-1C8C43BB9BB2}" presName="tx1" presStyleLbl="revTx" presStyleIdx="3" presStyleCnt="5"/>
      <dgm:spPr/>
    </dgm:pt>
    <dgm:pt modelId="{4EBBC4D6-63B7-4A3B-8B34-B91CB030AFCB}" type="pres">
      <dgm:prSet presAssocID="{18E618E8-2E15-4600-A084-1C8C43BB9BB2}" presName="vert1" presStyleCnt="0"/>
      <dgm:spPr/>
    </dgm:pt>
    <dgm:pt modelId="{7F0EA6DC-A8DF-430A-8594-D6962D4D07EF}" type="pres">
      <dgm:prSet presAssocID="{585C1B86-FD16-48A7-ACAA-4FA6B3CFB907}" presName="thickLine" presStyleLbl="alignNode1" presStyleIdx="4" presStyleCnt="5"/>
      <dgm:spPr/>
    </dgm:pt>
    <dgm:pt modelId="{7C38A9A4-0AB8-455A-A40F-7677F59CD314}" type="pres">
      <dgm:prSet presAssocID="{585C1B86-FD16-48A7-ACAA-4FA6B3CFB907}" presName="horz1" presStyleCnt="0"/>
      <dgm:spPr/>
    </dgm:pt>
    <dgm:pt modelId="{4D5D28D3-FA4A-4C44-8578-827396E4C10B}" type="pres">
      <dgm:prSet presAssocID="{585C1B86-FD16-48A7-ACAA-4FA6B3CFB907}" presName="tx1" presStyleLbl="revTx" presStyleIdx="4" presStyleCnt="5"/>
      <dgm:spPr/>
    </dgm:pt>
    <dgm:pt modelId="{6FBCCF35-75C5-4D4A-85ED-3C4C2FF5181D}" type="pres">
      <dgm:prSet presAssocID="{585C1B86-FD16-48A7-ACAA-4FA6B3CFB907}" presName="vert1" presStyleCnt="0"/>
      <dgm:spPr/>
    </dgm:pt>
  </dgm:ptLst>
  <dgm:cxnLst>
    <dgm:cxn modelId="{61DA0407-DF43-4A98-9ADF-C3194AF30E91}" type="presOf" srcId="{585C1B86-FD16-48A7-ACAA-4FA6B3CFB907}" destId="{4D5D28D3-FA4A-4C44-8578-827396E4C10B}" srcOrd="0" destOrd="0" presId="urn:microsoft.com/office/officeart/2008/layout/LinedList"/>
    <dgm:cxn modelId="{7822322D-006B-49BB-81FC-107850C9F299}" type="presOf" srcId="{05669E0B-67FE-46EB-908D-E7FE26876EDA}" destId="{251782FF-822F-4507-B207-BC197542AAA7}" srcOrd="0" destOrd="0" presId="urn:microsoft.com/office/officeart/2008/layout/LinedList"/>
    <dgm:cxn modelId="{CA3E7F4B-2D47-4717-BD34-7FCDE1296140}" srcId="{9772E852-A75D-4CE4-997B-BB5ED0DB4B02}" destId="{B4DB5D07-68F3-4907-B1DB-E9C83179515B}" srcOrd="0" destOrd="0" parTransId="{A00ABE6E-A336-438B-A25C-A47970C446B0}" sibTransId="{A6EA55F7-640E-4E9B-ABA4-38880475D219}"/>
    <dgm:cxn modelId="{4FACFD71-A4D1-40AE-A008-9D5753ED28AC}" type="presOf" srcId="{9772E852-A75D-4CE4-997B-BB5ED0DB4B02}" destId="{9986BABA-40F1-4658-97F0-8335BE5507C1}" srcOrd="0" destOrd="0" presId="urn:microsoft.com/office/officeart/2008/layout/LinedList"/>
    <dgm:cxn modelId="{6F7EB758-E7ED-47FC-82DE-ACB8CF90F896}" type="presOf" srcId="{8202ED5A-2AA7-43EE-8F17-5A9773879C41}" destId="{A97BF2BA-81F8-4621-9B40-918E31215D75}" srcOrd="0" destOrd="0" presId="urn:microsoft.com/office/officeart/2008/layout/LinedList"/>
    <dgm:cxn modelId="{DBD100B1-8B8A-4BB5-8FA2-FEA81BB5D880}" srcId="{9772E852-A75D-4CE4-997B-BB5ED0DB4B02}" destId="{18E618E8-2E15-4600-A084-1C8C43BB9BB2}" srcOrd="3" destOrd="0" parTransId="{614A1F56-49FF-4EBA-9726-AC7BBF1468F9}" sibTransId="{4EB79E10-3EE7-4FD4-B66D-E375358248D7}"/>
    <dgm:cxn modelId="{0A01A6B6-301F-4631-BD69-E8DD248B3ED7}" type="presOf" srcId="{B4DB5D07-68F3-4907-B1DB-E9C83179515B}" destId="{1CE81DB2-3FF2-4F73-BA1E-3FE01CC8CCC5}" srcOrd="0" destOrd="0" presId="urn:microsoft.com/office/officeart/2008/layout/LinedList"/>
    <dgm:cxn modelId="{1C1392BD-70F2-4B54-A3A6-00AE4FD55AD5}" srcId="{9772E852-A75D-4CE4-997B-BB5ED0DB4B02}" destId="{585C1B86-FD16-48A7-ACAA-4FA6B3CFB907}" srcOrd="4" destOrd="0" parTransId="{4CABE825-B2D5-4819-B5A5-93FF44B7EB4B}" sibTransId="{ED5BF108-3986-4161-8633-452D11F70340}"/>
    <dgm:cxn modelId="{647BFBD7-BC6E-43FA-A79F-C75F2DE5D747}" srcId="{9772E852-A75D-4CE4-997B-BB5ED0DB4B02}" destId="{05669E0B-67FE-46EB-908D-E7FE26876EDA}" srcOrd="1" destOrd="0" parTransId="{6DDBD468-5702-489E-97EE-8A4542DB2578}" sibTransId="{54E491FB-8214-4AB0-AAA4-375A4F8A9852}"/>
    <dgm:cxn modelId="{827A02ED-922B-4CEA-801E-3597C0DB3CE4}" type="presOf" srcId="{18E618E8-2E15-4600-A084-1C8C43BB9BB2}" destId="{E082206B-14DC-49F1-B586-A4BAD5272131}" srcOrd="0" destOrd="0" presId="urn:microsoft.com/office/officeart/2008/layout/LinedList"/>
    <dgm:cxn modelId="{C9F092ED-7C7C-40C2-A7FD-5C5BDABE5DAF}" srcId="{9772E852-A75D-4CE4-997B-BB5ED0DB4B02}" destId="{8202ED5A-2AA7-43EE-8F17-5A9773879C41}" srcOrd="2" destOrd="0" parTransId="{38102922-BD3C-42EF-AFDA-9D6718C89FE1}" sibTransId="{C8BC1FBB-FD62-4658-AC22-662487C0788E}"/>
    <dgm:cxn modelId="{F66D7E7B-520E-41B8-B756-4FC2C504D350}" type="presParOf" srcId="{9986BABA-40F1-4658-97F0-8335BE5507C1}" destId="{7A6A307C-818C-428D-97C3-699C0F719BB5}" srcOrd="0" destOrd="0" presId="urn:microsoft.com/office/officeart/2008/layout/LinedList"/>
    <dgm:cxn modelId="{17ECA269-6AD2-4D53-84DC-2184899D7088}" type="presParOf" srcId="{9986BABA-40F1-4658-97F0-8335BE5507C1}" destId="{F5B7A5A1-4D90-4435-822F-C5655F3256FE}" srcOrd="1" destOrd="0" presId="urn:microsoft.com/office/officeart/2008/layout/LinedList"/>
    <dgm:cxn modelId="{A4B6D354-7248-4F6A-ADE7-4D113CCBE9E6}" type="presParOf" srcId="{F5B7A5A1-4D90-4435-822F-C5655F3256FE}" destId="{1CE81DB2-3FF2-4F73-BA1E-3FE01CC8CCC5}" srcOrd="0" destOrd="0" presId="urn:microsoft.com/office/officeart/2008/layout/LinedList"/>
    <dgm:cxn modelId="{5150BFC9-0C72-4B93-888E-FE48F275AA59}" type="presParOf" srcId="{F5B7A5A1-4D90-4435-822F-C5655F3256FE}" destId="{14A2C129-FC7F-49FB-974B-6526D97309CB}" srcOrd="1" destOrd="0" presId="urn:microsoft.com/office/officeart/2008/layout/LinedList"/>
    <dgm:cxn modelId="{4BE3C5A7-5DF8-4CBE-99B1-C078D7BF860D}" type="presParOf" srcId="{9986BABA-40F1-4658-97F0-8335BE5507C1}" destId="{0E8501CB-2AFD-4E0F-B49B-87498E75291C}" srcOrd="2" destOrd="0" presId="urn:microsoft.com/office/officeart/2008/layout/LinedList"/>
    <dgm:cxn modelId="{8EE6482C-E2F3-4833-96D2-FFC610244B41}" type="presParOf" srcId="{9986BABA-40F1-4658-97F0-8335BE5507C1}" destId="{43F109CD-FA31-42FC-A032-022D8CE5DC23}" srcOrd="3" destOrd="0" presId="urn:microsoft.com/office/officeart/2008/layout/LinedList"/>
    <dgm:cxn modelId="{8DFD8BB3-BA71-4654-9405-F2E1E05B0089}" type="presParOf" srcId="{43F109CD-FA31-42FC-A032-022D8CE5DC23}" destId="{251782FF-822F-4507-B207-BC197542AAA7}" srcOrd="0" destOrd="0" presId="urn:microsoft.com/office/officeart/2008/layout/LinedList"/>
    <dgm:cxn modelId="{6ABDEBAC-9870-4D30-AD15-D806679C4663}" type="presParOf" srcId="{43F109CD-FA31-42FC-A032-022D8CE5DC23}" destId="{E65D5297-CF65-4D9F-B988-A4C5E4032099}" srcOrd="1" destOrd="0" presId="urn:microsoft.com/office/officeart/2008/layout/LinedList"/>
    <dgm:cxn modelId="{D4EA39ED-B277-4177-96AD-7824AF8C312D}" type="presParOf" srcId="{9986BABA-40F1-4658-97F0-8335BE5507C1}" destId="{E24C041C-2400-49D8-816B-3DBB1045CAF3}" srcOrd="4" destOrd="0" presId="urn:microsoft.com/office/officeart/2008/layout/LinedList"/>
    <dgm:cxn modelId="{F0CFC63B-ED05-4C6C-B668-4AF576E494AE}" type="presParOf" srcId="{9986BABA-40F1-4658-97F0-8335BE5507C1}" destId="{5BDBFC8C-EA51-41A1-8776-A1776E00423D}" srcOrd="5" destOrd="0" presId="urn:microsoft.com/office/officeart/2008/layout/LinedList"/>
    <dgm:cxn modelId="{5FE9CA7B-80EC-4BBB-8662-D64D3B296BB8}" type="presParOf" srcId="{5BDBFC8C-EA51-41A1-8776-A1776E00423D}" destId="{A97BF2BA-81F8-4621-9B40-918E31215D75}" srcOrd="0" destOrd="0" presId="urn:microsoft.com/office/officeart/2008/layout/LinedList"/>
    <dgm:cxn modelId="{891382E1-29C4-48ED-A307-1BBCA2109CEB}" type="presParOf" srcId="{5BDBFC8C-EA51-41A1-8776-A1776E00423D}" destId="{B2F182E1-478B-4EFD-8A10-C0D74B934768}" srcOrd="1" destOrd="0" presId="urn:microsoft.com/office/officeart/2008/layout/LinedList"/>
    <dgm:cxn modelId="{8BC446E1-1287-48E2-B951-BF3AE4425FBF}" type="presParOf" srcId="{9986BABA-40F1-4658-97F0-8335BE5507C1}" destId="{0B7753B1-1317-49EB-80BC-571F6554B91A}" srcOrd="6" destOrd="0" presId="urn:microsoft.com/office/officeart/2008/layout/LinedList"/>
    <dgm:cxn modelId="{73146BC5-C2A6-4A47-AC47-8129741CEA16}" type="presParOf" srcId="{9986BABA-40F1-4658-97F0-8335BE5507C1}" destId="{CA6E3A85-8E93-4438-8B99-1D59D97E9D12}" srcOrd="7" destOrd="0" presId="urn:microsoft.com/office/officeart/2008/layout/LinedList"/>
    <dgm:cxn modelId="{F28DFBBF-9EFB-41E8-B059-16359B16240A}" type="presParOf" srcId="{CA6E3A85-8E93-4438-8B99-1D59D97E9D12}" destId="{E082206B-14DC-49F1-B586-A4BAD5272131}" srcOrd="0" destOrd="0" presId="urn:microsoft.com/office/officeart/2008/layout/LinedList"/>
    <dgm:cxn modelId="{63D64DFB-5EA0-4553-86F4-66F65DD541C7}" type="presParOf" srcId="{CA6E3A85-8E93-4438-8B99-1D59D97E9D12}" destId="{4EBBC4D6-63B7-4A3B-8B34-B91CB030AFCB}" srcOrd="1" destOrd="0" presId="urn:microsoft.com/office/officeart/2008/layout/LinedList"/>
    <dgm:cxn modelId="{98E975A1-14E8-4455-B710-5AD27B3DDF43}" type="presParOf" srcId="{9986BABA-40F1-4658-97F0-8335BE5507C1}" destId="{7F0EA6DC-A8DF-430A-8594-D6962D4D07EF}" srcOrd="8" destOrd="0" presId="urn:microsoft.com/office/officeart/2008/layout/LinedList"/>
    <dgm:cxn modelId="{74FF8EBC-1018-48D8-89FB-62F1596343E5}" type="presParOf" srcId="{9986BABA-40F1-4658-97F0-8335BE5507C1}" destId="{7C38A9A4-0AB8-455A-A40F-7677F59CD314}" srcOrd="9" destOrd="0" presId="urn:microsoft.com/office/officeart/2008/layout/LinedList"/>
    <dgm:cxn modelId="{09CBE6E1-46FB-489C-9110-D469F79FE64D}" type="presParOf" srcId="{7C38A9A4-0AB8-455A-A40F-7677F59CD314}" destId="{4D5D28D3-FA4A-4C44-8578-827396E4C10B}" srcOrd="0" destOrd="0" presId="urn:microsoft.com/office/officeart/2008/layout/LinedList"/>
    <dgm:cxn modelId="{5DCAB576-FEB1-494E-8AFF-52534B3FED73}" type="presParOf" srcId="{7C38A9A4-0AB8-455A-A40F-7677F59CD314}" destId="{6FBCCF35-75C5-4D4A-85ED-3C4C2FF5181D}"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9048436-DB91-4A6C-817B-CC76A4358723}"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E4BEE3C1-073A-45E2-B1CB-45219C310293}">
      <dgm:prSet/>
      <dgm:spPr/>
      <dgm:t>
        <a:bodyPr/>
        <a:lstStyle/>
        <a:p>
          <a:r>
            <a:rPr lang="en-US"/>
            <a:t>Draw your home base.</a:t>
          </a:r>
        </a:p>
      </dgm:t>
    </dgm:pt>
    <dgm:pt modelId="{FD750813-266B-46B4-8E8A-90FA16D32A84}" type="parTrans" cxnId="{13592BAC-F4B9-49CF-9034-D9B55DEC604C}">
      <dgm:prSet/>
      <dgm:spPr/>
      <dgm:t>
        <a:bodyPr/>
        <a:lstStyle/>
        <a:p>
          <a:endParaRPr lang="en-US"/>
        </a:p>
      </dgm:t>
    </dgm:pt>
    <dgm:pt modelId="{1193FA37-469B-450F-B4BB-D6818875418C}" type="sibTrans" cxnId="{13592BAC-F4B9-49CF-9034-D9B55DEC604C}">
      <dgm:prSet/>
      <dgm:spPr/>
      <dgm:t>
        <a:bodyPr/>
        <a:lstStyle/>
        <a:p>
          <a:endParaRPr lang="en-US"/>
        </a:p>
      </dgm:t>
    </dgm:pt>
    <dgm:pt modelId="{9F1BD721-83A5-4723-AB32-A16DA2B1DB69}">
      <dgm:prSet/>
      <dgm:spPr/>
      <dgm:t>
        <a:bodyPr/>
        <a:lstStyle/>
        <a:p>
          <a:r>
            <a:rPr lang="en-US"/>
            <a:t>Draw out potential 1</a:t>
          </a:r>
          <a:r>
            <a:rPr lang="en-US" baseline="30000"/>
            <a:t>st</a:t>
          </a:r>
          <a:r>
            <a:rPr lang="en-US"/>
            <a:t>, 2</a:t>
          </a:r>
          <a:r>
            <a:rPr lang="en-US" baseline="30000"/>
            <a:t>nd</a:t>
          </a:r>
          <a:r>
            <a:rPr lang="en-US"/>
            <a:t>, 3</a:t>
          </a:r>
          <a:r>
            <a:rPr lang="en-US" baseline="30000"/>
            <a:t>rd</a:t>
          </a:r>
          <a:r>
            <a:rPr lang="en-US"/>
            <a:t> and 4</a:t>
          </a:r>
          <a:r>
            <a:rPr lang="en-US" baseline="30000"/>
            <a:t>th</a:t>
          </a:r>
          <a:r>
            <a:rPr lang="en-US"/>
            <a:t> places where people gather</a:t>
          </a:r>
        </a:p>
      </dgm:t>
    </dgm:pt>
    <dgm:pt modelId="{032C6224-D341-4D1E-894C-1937459C2704}" type="parTrans" cxnId="{254B3E71-38BA-4595-B47F-B03342F2B1E7}">
      <dgm:prSet/>
      <dgm:spPr/>
      <dgm:t>
        <a:bodyPr/>
        <a:lstStyle/>
        <a:p>
          <a:endParaRPr lang="en-US"/>
        </a:p>
      </dgm:t>
    </dgm:pt>
    <dgm:pt modelId="{1B21BA60-5EBA-47FF-81DD-EB04B2CC2636}" type="sibTrans" cxnId="{254B3E71-38BA-4595-B47F-B03342F2B1E7}">
      <dgm:prSet/>
      <dgm:spPr/>
      <dgm:t>
        <a:bodyPr/>
        <a:lstStyle/>
        <a:p>
          <a:endParaRPr lang="en-US"/>
        </a:p>
      </dgm:t>
    </dgm:pt>
    <dgm:pt modelId="{B48E3F55-3B16-400E-B4F8-655AFD452B25}">
      <dgm:prSet/>
      <dgm:spPr/>
      <dgm:t>
        <a:bodyPr/>
        <a:lstStyle/>
        <a:p>
          <a:r>
            <a:rPr lang="en-US"/>
            <a:t>Is there any place on the map where some of your congregants go frequently?</a:t>
          </a:r>
        </a:p>
      </dgm:t>
    </dgm:pt>
    <dgm:pt modelId="{0C6DD1DA-48D5-4205-B181-F052850EEB27}" type="parTrans" cxnId="{AADD2DF6-5EBE-40AC-B9D9-B751E4660A1C}">
      <dgm:prSet/>
      <dgm:spPr/>
      <dgm:t>
        <a:bodyPr/>
        <a:lstStyle/>
        <a:p>
          <a:endParaRPr lang="en-US"/>
        </a:p>
      </dgm:t>
    </dgm:pt>
    <dgm:pt modelId="{9B69277E-8394-4B19-91AA-58480F4AC373}" type="sibTrans" cxnId="{AADD2DF6-5EBE-40AC-B9D9-B751E4660A1C}">
      <dgm:prSet/>
      <dgm:spPr/>
      <dgm:t>
        <a:bodyPr/>
        <a:lstStyle/>
        <a:p>
          <a:endParaRPr lang="en-US"/>
        </a:p>
      </dgm:t>
    </dgm:pt>
    <dgm:pt modelId="{2AF5DA66-836C-4A1A-BA9A-408C9DFA12F3}">
      <dgm:prSet/>
      <dgm:spPr/>
      <dgm:t>
        <a:bodyPr/>
        <a:lstStyle/>
        <a:p>
          <a:r>
            <a:rPr lang="en-US"/>
            <a:t>Can “church” happen in these places?</a:t>
          </a:r>
        </a:p>
      </dgm:t>
    </dgm:pt>
    <dgm:pt modelId="{31F5A744-2421-4469-A742-C800713339F3}" type="parTrans" cxnId="{8899EC54-A365-47F4-B52A-D3D7F134BFB7}">
      <dgm:prSet/>
      <dgm:spPr/>
      <dgm:t>
        <a:bodyPr/>
        <a:lstStyle/>
        <a:p>
          <a:endParaRPr lang="en-US"/>
        </a:p>
      </dgm:t>
    </dgm:pt>
    <dgm:pt modelId="{649D5F83-8BCF-4E52-A469-FD488775D18D}" type="sibTrans" cxnId="{8899EC54-A365-47F4-B52A-D3D7F134BFB7}">
      <dgm:prSet/>
      <dgm:spPr/>
      <dgm:t>
        <a:bodyPr/>
        <a:lstStyle/>
        <a:p>
          <a:endParaRPr lang="en-US"/>
        </a:p>
      </dgm:t>
    </dgm:pt>
    <dgm:pt modelId="{F04A42C7-8D42-4747-BC08-A87D77CAC46B}">
      <dgm:prSet/>
      <dgm:spPr/>
      <dgm:t>
        <a:bodyPr/>
        <a:lstStyle/>
        <a:p>
          <a:r>
            <a:rPr lang="en-US"/>
            <a:t>Why or Why not?</a:t>
          </a:r>
        </a:p>
      </dgm:t>
    </dgm:pt>
    <dgm:pt modelId="{9E075BA6-CF77-4A9B-A8C8-72A1D1F3C088}" type="parTrans" cxnId="{8D4BA0DB-3161-44CC-8BE8-DB1940CE88AA}">
      <dgm:prSet/>
      <dgm:spPr/>
      <dgm:t>
        <a:bodyPr/>
        <a:lstStyle/>
        <a:p>
          <a:endParaRPr lang="en-US"/>
        </a:p>
      </dgm:t>
    </dgm:pt>
    <dgm:pt modelId="{B1150D12-FFCE-4F41-9F28-E52B5EEDC06E}" type="sibTrans" cxnId="{8D4BA0DB-3161-44CC-8BE8-DB1940CE88AA}">
      <dgm:prSet/>
      <dgm:spPr/>
      <dgm:t>
        <a:bodyPr/>
        <a:lstStyle/>
        <a:p>
          <a:endParaRPr lang="en-US"/>
        </a:p>
      </dgm:t>
    </dgm:pt>
    <dgm:pt modelId="{ED975772-3554-4198-80CD-CBD7808774FB}" type="pres">
      <dgm:prSet presAssocID="{A9048436-DB91-4A6C-817B-CC76A4358723}" presName="vert0" presStyleCnt="0">
        <dgm:presLayoutVars>
          <dgm:dir/>
          <dgm:animOne val="branch"/>
          <dgm:animLvl val="lvl"/>
        </dgm:presLayoutVars>
      </dgm:prSet>
      <dgm:spPr/>
    </dgm:pt>
    <dgm:pt modelId="{41ADC3E8-B837-457F-AA46-F110B07556C3}" type="pres">
      <dgm:prSet presAssocID="{E4BEE3C1-073A-45E2-B1CB-45219C310293}" presName="thickLine" presStyleLbl="alignNode1" presStyleIdx="0" presStyleCnt="5"/>
      <dgm:spPr/>
    </dgm:pt>
    <dgm:pt modelId="{D013A021-D491-4E6F-90E3-75D635FBFCEB}" type="pres">
      <dgm:prSet presAssocID="{E4BEE3C1-073A-45E2-B1CB-45219C310293}" presName="horz1" presStyleCnt="0"/>
      <dgm:spPr/>
    </dgm:pt>
    <dgm:pt modelId="{EF562498-18E2-4974-8A69-24F37E8B3A0E}" type="pres">
      <dgm:prSet presAssocID="{E4BEE3C1-073A-45E2-B1CB-45219C310293}" presName="tx1" presStyleLbl="revTx" presStyleIdx="0" presStyleCnt="5"/>
      <dgm:spPr/>
    </dgm:pt>
    <dgm:pt modelId="{A179F45D-9BD8-4E18-87F7-B85269B09E05}" type="pres">
      <dgm:prSet presAssocID="{E4BEE3C1-073A-45E2-B1CB-45219C310293}" presName="vert1" presStyleCnt="0"/>
      <dgm:spPr/>
    </dgm:pt>
    <dgm:pt modelId="{004AB70E-0D54-463E-A44F-7F567263280B}" type="pres">
      <dgm:prSet presAssocID="{9F1BD721-83A5-4723-AB32-A16DA2B1DB69}" presName="thickLine" presStyleLbl="alignNode1" presStyleIdx="1" presStyleCnt="5"/>
      <dgm:spPr/>
    </dgm:pt>
    <dgm:pt modelId="{EF2A1F51-6444-454D-B3E9-E2193826339E}" type="pres">
      <dgm:prSet presAssocID="{9F1BD721-83A5-4723-AB32-A16DA2B1DB69}" presName="horz1" presStyleCnt="0"/>
      <dgm:spPr/>
    </dgm:pt>
    <dgm:pt modelId="{A3820FF8-5F55-4C4A-8E87-EF7350C5F1F0}" type="pres">
      <dgm:prSet presAssocID="{9F1BD721-83A5-4723-AB32-A16DA2B1DB69}" presName="tx1" presStyleLbl="revTx" presStyleIdx="1" presStyleCnt="5"/>
      <dgm:spPr/>
    </dgm:pt>
    <dgm:pt modelId="{4E7FFBE6-544C-4FD0-AFD8-3DDDC97743A5}" type="pres">
      <dgm:prSet presAssocID="{9F1BD721-83A5-4723-AB32-A16DA2B1DB69}" presName="vert1" presStyleCnt="0"/>
      <dgm:spPr/>
    </dgm:pt>
    <dgm:pt modelId="{5C16CA1F-D984-44B0-8FF0-D20AC43C1CBB}" type="pres">
      <dgm:prSet presAssocID="{B48E3F55-3B16-400E-B4F8-655AFD452B25}" presName="thickLine" presStyleLbl="alignNode1" presStyleIdx="2" presStyleCnt="5"/>
      <dgm:spPr/>
    </dgm:pt>
    <dgm:pt modelId="{F6C2D9D5-2A93-4D2D-950F-5813EBF89DA3}" type="pres">
      <dgm:prSet presAssocID="{B48E3F55-3B16-400E-B4F8-655AFD452B25}" presName="horz1" presStyleCnt="0"/>
      <dgm:spPr/>
    </dgm:pt>
    <dgm:pt modelId="{AC427876-47CA-4346-8A20-4EC838DE0631}" type="pres">
      <dgm:prSet presAssocID="{B48E3F55-3B16-400E-B4F8-655AFD452B25}" presName="tx1" presStyleLbl="revTx" presStyleIdx="2" presStyleCnt="5"/>
      <dgm:spPr/>
    </dgm:pt>
    <dgm:pt modelId="{57EDD17F-9C8A-4C75-B93F-258FB75D9F2F}" type="pres">
      <dgm:prSet presAssocID="{B48E3F55-3B16-400E-B4F8-655AFD452B25}" presName="vert1" presStyleCnt="0"/>
      <dgm:spPr/>
    </dgm:pt>
    <dgm:pt modelId="{B639CBB0-0214-4743-A54A-27C41A477038}" type="pres">
      <dgm:prSet presAssocID="{2AF5DA66-836C-4A1A-BA9A-408C9DFA12F3}" presName="thickLine" presStyleLbl="alignNode1" presStyleIdx="3" presStyleCnt="5"/>
      <dgm:spPr/>
    </dgm:pt>
    <dgm:pt modelId="{8A7E1B67-0D74-40FA-9F6A-3E42C717A4D9}" type="pres">
      <dgm:prSet presAssocID="{2AF5DA66-836C-4A1A-BA9A-408C9DFA12F3}" presName="horz1" presStyleCnt="0"/>
      <dgm:spPr/>
    </dgm:pt>
    <dgm:pt modelId="{DEC63371-E046-48A6-9E17-1830494358B3}" type="pres">
      <dgm:prSet presAssocID="{2AF5DA66-836C-4A1A-BA9A-408C9DFA12F3}" presName="tx1" presStyleLbl="revTx" presStyleIdx="3" presStyleCnt="5"/>
      <dgm:spPr/>
    </dgm:pt>
    <dgm:pt modelId="{458BD31E-2D7B-4857-85E3-73A88D5C49FF}" type="pres">
      <dgm:prSet presAssocID="{2AF5DA66-836C-4A1A-BA9A-408C9DFA12F3}" presName="vert1" presStyleCnt="0"/>
      <dgm:spPr/>
    </dgm:pt>
    <dgm:pt modelId="{29337170-250B-4C62-9A4F-9476B51DEC7F}" type="pres">
      <dgm:prSet presAssocID="{F04A42C7-8D42-4747-BC08-A87D77CAC46B}" presName="thickLine" presStyleLbl="alignNode1" presStyleIdx="4" presStyleCnt="5"/>
      <dgm:spPr/>
    </dgm:pt>
    <dgm:pt modelId="{76CABC7E-B431-4158-81D0-0C76F059B985}" type="pres">
      <dgm:prSet presAssocID="{F04A42C7-8D42-4747-BC08-A87D77CAC46B}" presName="horz1" presStyleCnt="0"/>
      <dgm:spPr/>
    </dgm:pt>
    <dgm:pt modelId="{515BD148-BD83-4E2C-80C1-5E17286547F6}" type="pres">
      <dgm:prSet presAssocID="{F04A42C7-8D42-4747-BC08-A87D77CAC46B}" presName="tx1" presStyleLbl="revTx" presStyleIdx="4" presStyleCnt="5"/>
      <dgm:spPr/>
    </dgm:pt>
    <dgm:pt modelId="{B5EA7B36-EA23-47C1-BDD4-F5033EF286C9}" type="pres">
      <dgm:prSet presAssocID="{F04A42C7-8D42-4747-BC08-A87D77CAC46B}" presName="vert1" presStyleCnt="0"/>
      <dgm:spPr/>
    </dgm:pt>
  </dgm:ptLst>
  <dgm:cxnLst>
    <dgm:cxn modelId="{976A624A-C62E-4D7A-8D1A-ADD945C5E8E3}" type="presOf" srcId="{F04A42C7-8D42-4747-BC08-A87D77CAC46B}" destId="{515BD148-BD83-4E2C-80C1-5E17286547F6}" srcOrd="0" destOrd="0" presId="urn:microsoft.com/office/officeart/2008/layout/LinedList"/>
    <dgm:cxn modelId="{254B3E71-38BA-4595-B47F-B03342F2B1E7}" srcId="{A9048436-DB91-4A6C-817B-CC76A4358723}" destId="{9F1BD721-83A5-4723-AB32-A16DA2B1DB69}" srcOrd="1" destOrd="0" parTransId="{032C6224-D341-4D1E-894C-1937459C2704}" sibTransId="{1B21BA60-5EBA-47FF-81DD-EB04B2CC2636}"/>
    <dgm:cxn modelId="{CBCD5171-E149-4C51-8A9D-96430C6611CA}" type="presOf" srcId="{B48E3F55-3B16-400E-B4F8-655AFD452B25}" destId="{AC427876-47CA-4346-8A20-4EC838DE0631}" srcOrd="0" destOrd="0" presId="urn:microsoft.com/office/officeart/2008/layout/LinedList"/>
    <dgm:cxn modelId="{8899EC54-A365-47F4-B52A-D3D7F134BFB7}" srcId="{A9048436-DB91-4A6C-817B-CC76A4358723}" destId="{2AF5DA66-836C-4A1A-BA9A-408C9DFA12F3}" srcOrd="3" destOrd="0" parTransId="{31F5A744-2421-4469-A742-C800713339F3}" sibTransId="{649D5F83-8BCF-4E52-A469-FD488775D18D}"/>
    <dgm:cxn modelId="{B38D738B-5175-40D1-93A7-44FA8D266389}" type="presOf" srcId="{A9048436-DB91-4A6C-817B-CC76A4358723}" destId="{ED975772-3554-4198-80CD-CBD7808774FB}" srcOrd="0" destOrd="0" presId="urn:microsoft.com/office/officeart/2008/layout/LinedList"/>
    <dgm:cxn modelId="{13592BAC-F4B9-49CF-9034-D9B55DEC604C}" srcId="{A9048436-DB91-4A6C-817B-CC76A4358723}" destId="{E4BEE3C1-073A-45E2-B1CB-45219C310293}" srcOrd="0" destOrd="0" parTransId="{FD750813-266B-46B4-8E8A-90FA16D32A84}" sibTransId="{1193FA37-469B-450F-B4BB-D6818875418C}"/>
    <dgm:cxn modelId="{8D4BA0DB-3161-44CC-8BE8-DB1940CE88AA}" srcId="{A9048436-DB91-4A6C-817B-CC76A4358723}" destId="{F04A42C7-8D42-4747-BC08-A87D77CAC46B}" srcOrd="4" destOrd="0" parTransId="{9E075BA6-CF77-4A9B-A8C8-72A1D1F3C088}" sibTransId="{B1150D12-FFCE-4F41-9F28-E52B5EEDC06E}"/>
    <dgm:cxn modelId="{42254CF1-9AEF-4826-B359-C8875DB213D5}" type="presOf" srcId="{9F1BD721-83A5-4723-AB32-A16DA2B1DB69}" destId="{A3820FF8-5F55-4C4A-8E87-EF7350C5F1F0}" srcOrd="0" destOrd="0" presId="urn:microsoft.com/office/officeart/2008/layout/LinedList"/>
    <dgm:cxn modelId="{E89036F4-8F7F-46DF-8B8D-29217F85141B}" type="presOf" srcId="{E4BEE3C1-073A-45E2-B1CB-45219C310293}" destId="{EF562498-18E2-4974-8A69-24F37E8B3A0E}" srcOrd="0" destOrd="0" presId="urn:microsoft.com/office/officeart/2008/layout/LinedList"/>
    <dgm:cxn modelId="{AADD2DF6-5EBE-40AC-B9D9-B751E4660A1C}" srcId="{A9048436-DB91-4A6C-817B-CC76A4358723}" destId="{B48E3F55-3B16-400E-B4F8-655AFD452B25}" srcOrd="2" destOrd="0" parTransId="{0C6DD1DA-48D5-4205-B181-F052850EEB27}" sibTransId="{9B69277E-8394-4B19-91AA-58480F4AC373}"/>
    <dgm:cxn modelId="{AB990BFD-2859-41B1-9608-5ADAF349BEF9}" type="presOf" srcId="{2AF5DA66-836C-4A1A-BA9A-408C9DFA12F3}" destId="{DEC63371-E046-48A6-9E17-1830494358B3}" srcOrd="0" destOrd="0" presId="urn:microsoft.com/office/officeart/2008/layout/LinedList"/>
    <dgm:cxn modelId="{A5E5F2F8-163E-414F-958C-7C7BC3C94900}" type="presParOf" srcId="{ED975772-3554-4198-80CD-CBD7808774FB}" destId="{41ADC3E8-B837-457F-AA46-F110B07556C3}" srcOrd="0" destOrd="0" presId="urn:microsoft.com/office/officeart/2008/layout/LinedList"/>
    <dgm:cxn modelId="{1E1534FB-1A61-40A5-891F-FFA8859B7E0A}" type="presParOf" srcId="{ED975772-3554-4198-80CD-CBD7808774FB}" destId="{D013A021-D491-4E6F-90E3-75D635FBFCEB}" srcOrd="1" destOrd="0" presId="urn:microsoft.com/office/officeart/2008/layout/LinedList"/>
    <dgm:cxn modelId="{14431ECC-3733-4A11-A358-115782A3049F}" type="presParOf" srcId="{D013A021-D491-4E6F-90E3-75D635FBFCEB}" destId="{EF562498-18E2-4974-8A69-24F37E8B3A0E}" srcOrd="0" destOrd="0" presId="urn:microsoft.com/office/officeart/2008/layout/LinedList"/>
    <dgm:cxn modelId="{C881889E-595E-4450-A6EF-357E14008288}" type="presParOf" srcId="{D013A021-D491-4E6F-90E3-75D635FBFCEB}" destId="{A179F45D-9BD8-4E18-87F7-B85269B09E05}" srcOrd="1" destOrd="0" presId="urn:microsoft.com/office/officeart/2008/layout/LinedList"/>
    <dgm:cxn modelId="{2D064E91-CCED-4148-9B8B-CB0FEA6A8015}" type="presParOf" srcId="{ED975772-3554-4198-80CD-CBD7808774FB}" destId="{004AB70E-0D54-463E-A44F-7F567263280B}" srcOrd="2" destOrd="0" presId="urn:microsoft.com/office/officeart/2008/layout/LinedList"/>
    <dgm:cxn modelId="{2ADD1482-EABF-4CDA-9D1A-B1227D93D072}" type="presParOf" srcId="{ED975772-3554-4198-80CD-CBD7808774FB}" destId="{EF2A1F51-6444-454D-B3E9-E2193826339E}" srcOrd="3" destOrd="0" presId="urn:microsoft.com/office/officeart/2008/layout/LinedList"/>
    <dgm:cxn modelId="{1C60F96C-952B-4857-A804-9CC55FF83376}" type="presParOf" srcId="{EF2A1F51-6444-454D-B3E9-E2193826339E}" destId="{A3820FF8-5F55-4C4A-8E87-EF7350C5F1F0}" srcOrd="0" destOrd="0" presId="urn:microsoft.com/office/officeart/2008/layout/LinedList"/>
    <dgm:cxn modelId="{680E77A1-35F5-4F75-A6C8-5082D53F8BA7}" type="presParOf" srcId="{EF2A1F51-6444-454D-B3E9-E2193826339E}" destId="{4E7FFBE6-544C-4FD0-AFD8-3DDDC97743A5}" srcOrd="1" destOrd="0" presId="urn:microsoft.com/office/officeart/2008/layout/LinedList"/>
    <dgm:cxn modelId="{DC8BE011-D58E-4591-886E-274CAE1C435D}" type="presParOf" srcId="{ED975772-3554-4198-80CD-CBD7808774FB}" destId="{5C16CA1F-D984-44B0-8FF0-D20AC43C1CBB}" srcOrd="4" destOrd="0" presId="urn:microsoft.com/office/officeart/2008/layout/LinedList"/>
    <dgm:cxn modelId="{E5817D49-2B2D-4878-B82D-FBDD75BD7652}" type="presParOf" srcId="{ED975772-3554-4198-80CD-CBD7808774FB}" destId="{F6C2D9D5-2A93-4D2D-950F-5813EBF89DA3}" srcOrd="5" destOrd="0" presId="urn:microsoft.com/office/officeart/2008/layout/LinedList"/>
    <dgm:cxn modelId="{D41B8023-9D23-4406-8605-027B20B7D9F1}" type="presParOf" srcId="{F6C2D9D5-2A93-4D2D-950F-5813EBF89DA3}" destId="{AC427876-47CA-4346-8A20-4EC838DE0631}" srcOrd="0" destOrd="0" presId="urn:microsoft.com/office/officeart/2008/layout/LinedList"/>
    <dgm:cxn modelId="{E59A3CB1-F0DD-4CCA-A67E-91210D8F20E4}" type="presParOf" srcId="{F6C2D9D5-2A93-4D2D-950F-5813EBF89DA3}" destId="{57EDD17F-9C8A-4C75-B93F-258FB75D9F2F}" srcOrd="1" destOrd="0" presId="urn:microsoft.com/office/officeart/2008/layout/LinedList"/>
    <dgm:cxn modelId="{AFA59225-4E12-428E-80AC-2E91666CCFA3}" type="presParOf" srcId="{ED975772-3554-4198-80CD-CBD7808774FB}" destId="{B639CBB0-0214-4743-A54A-27C41A477038}" srcOrd="6" destOrd="0" presId="urn:microsoft.com/office/officeart/2008/layout/LinedList"/>
    <dgm:cxn modelId="{5FB8AD20-8DEF-4729-A4A7-202A8C02315C}" type="presParOf" srcId="{ED975772-3554-4198-80CD-CBD7808774FB}" destId="{8A7E1B67-0D74-40FA-9F6A-3E42C717A4D9}" srcOrd="7" destOrd="0" presId="urn:microsoft.com/office/officeart/2008/layout/LinedList"/>
    <dgm:cxn modelId="{348AC75F-397A-48D2-B2AC-8044961F668C}" type="presParOf" srcId="{8A7E1B67-0D74-40FA-9F6A-3E42C717A4D9}" destId="{DEC63371-E046-48A6-9E17-1830494358B3}" srcOrd="0" destOrd="0" presId="urn:microsoft.com/office/officeart/2008/layout/LinedList"/>
    <dgm:cxn modelId="{AE69CC2E-D8CB-482C-A266-96E8F1C0E989}" type="presParOf" srcId="{8A7E1B67-0D74-40FA-9F6A-3E42C717A4D9}" destId="{458BD31E-2D7B-4857-85E3-73A88D5C49FF}" srcOrd="1" destOrd="0" presId="urn:microsoft.com/office/officeart/2008/layout/LinedList"/>
    <dgm:cxn modelId="{58CC2169-5251-405B-BEED-E4D13E0EC685}" type="presParOf" srcId="{ED975772-3554-4198-80CD-CBD7808774FB}" destId="{29337170-250B-4C62-9A4F-9476B51DEC7F}" srcOrd="8" destOrd="0" presId="urn:microsoft.com/office/officeart/2008/layout/LinedList"/>
    <dgm:cxn modelId="{A85BA657-E1F8-40AB-893E-0F580808E1CC}" type="presParOf" srcId="{ED975772-3554-4198-80CD-CBD7808774FB}" destId="{76CABC7E-B431-4158-81D0-0C76F059B985}" srcOrd="9" destOrd="0" presId="urn:microsoft.com/office/officeart/2008/layout/LinedList"/>
    <dgm:cxn modelId="{DF1AB470-D40A-4EDF-B1D3-250C79D074A8}" type="presParOf" srcId="{76CABC7E-B431-4158-81D0-0C76F059B985}" destId="{515BD148-BD83-4E2C-80C1-5E17286547F6}" srcOrd="0" destOrd="0" presId="urn:microsoft.com/office/officeart/2008/layout/LinedList"/>
    <dgm:cxn modelId="{F0CBAEA6-B6D7-4877-AA24-8D2032A150F8}" type="presParOf" srcId="{76CABC7E-B431-4158-81D0-0C76F059B985}" destId="{B5EA7B36-EA23-47C1-BDD4-F5033EF286C9}" srcOrd="1"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6A307C-818C-428D-97C3-699C0F719BB5}">
      <dsp:nvSpPr>
        <dsp:cNvPr id="0" name=""/>
        <dsp:cNvSpPr/>
      </dsp:nvSpPr>
      <dsp:spPr>
        <a:xfrm>
          <a:off x="0" y="696"/>
          <a:ext cx="8104045"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CE81DB2-3FF2-4F73-BA1E-3FE01CC8CCC5}">
      <dsp:nvSpPr>
        <dsp:cNvPr id="0" name=""/>
        <dsp:cNvSpPr/>
      </dsp:nvSpPr>
      <dsp:spPr>
        <a:xfrm>
          <a:off x="0" y="696"/>
          <a:ext cx="8104045" cy="1141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a:t>Missional</a:t>
          </a:r>
          <a:r>
            <a:rPr lang="en-US" sz="3200" kern="1200"/>
            <a:t>- To Reach out to those who don’t know Unity</a:t>
          </a:r>
        </a:p>
      </dsp:txBody>
      <dsp:txXfrm>
        <a:off x="0" y="696"/>
        <a:ext cx="8104045" cy="1141679"/>
      </dsp:txXfrm>
    </dsp:sp>
    <dsp:sp modelId="{0E8501CB-2AFD-4E0F-B49B-87498E75291C}">
      <dsp:nvSpPr>
        <dsp:cNvPr id="0" name=""/>
        <dsp:cNvSpPr/>
      </dsp:nvSpPr>
      <dsp:spPr>
        <a:xfrm>
          <a:off x="0" y="1142376"/>
          <a:ext cx="8104045"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51782FF-822F-4507-B207-BC197542AAA7}">
      <dsp:nvSpPr>
        <dsp:cNvPr id="0" name=""/>
        <dsp:cNvSpPr/>
      </dsp:nvSpPr>
      <dsp:spPr>
        <a:xfrm>
          <a:off x="0" y="1142376"/>
          <a:ext cx="8104045" cy="1141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a:t>Contextual</a:t>
          </a:r>
          <a:r>
            <a:rPr lang="en-US" sz="3200" kern="1200"/>
            <a:t>- Connects with people in ways that are specific to their culture and location</a:t>
          </a:r>
        </a:p>
      </dsp:txBody>
      <dsp:txXfrm>
        <a:off x="0" y="1142376"/>
        <a:ext cx="8104045" cy="1141679"/>
      </dsp:txXfrm>
    </dsp:sp>
    <dsp:sp modelId="{E24C041C-2400-49D8-816B-3DBB1045CAF3}">
      <dsp:nvSpPr>
        <dsp:cNvPr id="0" name=""/>
        <dsp:cNvSpPr/>
      </dsp:nvSpPr>
      <dsp:spPr>
        <a:xfrm>
          <a:off x="0" y="2284055"/>
          <a:ext cx="8104045"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7BF2BA-81F8-4621-9B40-918E31215D75}">
      <dsp:nvSpPr>
        <dsp:cNvPr id="0" name=""/>
        <dsp:cNvSpPr/>
      </dsp:nvSpPr>
      <dsp:spPr>
        <a:xfrm>
          <a:off x="0" y="2284055"/>
          <a:ext cx="8104045" cy="1141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a:t>Incarnational</a:t>
          </a:r>
          <a:r>
            <a:rPr lang="en-US" sz="3200" kern="1200"/>
            <a:t>- Goes where people are in the community</a:t>
          </a:r>
        </a:p>
      </dsp:txBody>
      <dsp:txXfrm>
        <a:off x="0" y="2284055"/>
        <a:ext cx="8104045" cy="1141679"/>
      </dsp:txXfrm>
    </dsp:sp>
    <dsp:sp modelId="{0B7753B1-1317-49EB-80BC-571F6554B91A}">
      <dsp:nvSpPr>
        <dsp:cNvPr id="0" name=""/>
        <dsp:cNvSpPr/>
      </dsp:nvSpPr>
      <dsp:spPr>
        <a:xfrm>
          <a:off x="0" y="3425735"/>
          <a:ext cx="8104045"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082206B-14DC-49F1-B586-A4BAD5272131}">
      <dsp:nvSpPr>
        <dsp:cNvPr id="0" name=""/>
        <dsp:cNvSpPr/>
      </dsp:nvSpPr>
      <dsp:spPr>
        <a:xfrm>
          <a:off x="0" y="3425735"/>
          <a:ext cx="8104045" cy="1141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a:t>Formational</a:t>
          </a:r>
          <a:r>
            <a:rPr lang="en-US" sz="3200" kern="1200"/>
            <a:t>- Aims to teach Unity Principles and help people grow in spiritual maturity.</a:t>
          </a:r>
        </a:p>
      </dsp:txBody>
      <dsp:txXfrm>
        <a:off x="0" y="3425735"/>
        <a:ext cx="8104045" cy="1141679"/>
      </dsp:txXfrm>
    </dsp:sp>
    <dsp:sp modelId="{7F0EA6DC-A8DF-430A-8594-D6962D4D07EF}">
      <dsp:nvSpPr>
        <dsp:cNvPr id="0" name=""/>
        <dsp:cNvSpPr/>
      </dsp:nvSpPr>
      <dsp:spPr>
        <a:xfrm>
          <a:off x="0" y="4567414"/>
          <a:ext cx="8104045"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D5D28D3-FA4A-4C44-8578-827396E4C10B}">
      <dsp:nvSpPr>
        <dsp:cNvPr id="0" name=""/>
        <dsp:cNvSpPr/>
      </dsp:nvSpPr>
      <dsp:spPr>
        <a:xfrm>
          <a:off x="0" y="4567414"/>
          <a:ext cx="8104045" cy="1141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a:t>Ecclesial-</a:t>
          </a:r>
          <a:r>
            <a:rPr lang="en-US" sz="3200" kern="1200"/>
            <a:t> Intends to become a spiritual community with the people it connects with</a:t>
          </a:r>
        </a:p>
      </dsp:txBody>
      <dsp:txXfrm>
        <a:off x="0" y="4567414"/>
        <a:ext cx="8104045" cy="11416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ADC3E8-B837-457F-AA46-F110B07556C3}">
      <dsp:nvSpPr>
        <dsp:cNvPr id="0" name=""/>
        <dsp:cNvSpPr/>
      </dsp:nvSpPr>
      <dsp:spPr>
        <a:xfrm>
          <a:off x="0" y="610"/>
          <a:ext cx="6588143"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F562498-18E2-4974-8A69-24F37E8B3A0E}">
      <dsp:nvSpPr>
        <dsp:cNvPr id="0" name=""/>
        <dsp:cNvSpPr/>
      </dsp:nvSpPr>
      <dsp:spPr>
        <a:xfrm>
          <a:off x="0" y="610"/>
          <a:ext cx="6588143" cy="10001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t>Draw your home base.</a:t>
          </a:r>
        </a:p>
      </dsp:txBody>
      <dsp:txXfrm>
        <a:off x="0" y="610"/>
        <a:ext cx="6588143" cy="1000156"/>
      </dsp:txXfrm>
    </dsp:sp>
    <dsp:sp modelId="{004AB70E-0D54-463E-A44F-7F567263280B}">
      <dsp:nvSpPr>
        <dsp:cNvPr id="0" name=""/>
        <dsp:cNvSpPr/>
      </dsp:nvSpPr>
      <dsp:spPr>
        <a:xfrm>
          <a:off x="0" y="1000767"/>
          <a:ext cx="6588143"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3820FF8-5F55-4C4A-8E87-EF7350C5F1F0}">
      <dsp:nvSpPr>
        <dsp:cNvPr id="0" name=""/>
        <dsp:cNvSpPr/>
      </dsp:nvSpPr>
      <dsp:spPr>
        <a:xfrm>
          <a:off x="0" y="1000767"/>
          <a:ext cx="6588143" cy="10001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t>Draw out potential 1</a:t>
          </a:r>
          <a:r>
            <a:rPr lang="en-US" sz="2800" kern="1200" baseline="30000"/>
            <a:t>st</a:t>
          </a:r>
          <a:r>
            <a:rPr lang="en-US" sz="2800" kern="1200"/>
            <a:t>, 2</a:t>
          </a:r>
          <a:r>
            <a:rPr lang="en-US" sz="2800" kern="1200" baseline="30000"/>
            <a:t>nd</a:t>
          </a:r>
          <a:r>
            <a:rPr lang="en-US" sz="2800" kern="1200"/>
            <a:t>, 3</a:t>
          </a:r>
          <a:r>
            <a:rPr lang="en-US" sz="2800" kern="1200" baseline="30000"/>
            <a:t>rd</a:t>
          </a:r>
          <a:r>
            <a:rPr lang="en-US" sz="2800" kern="1200"/>
            <a:t> and 4</a:t>
          </a:r>
          <a:r>
            <a:rPr lang="en-US" sz="2800" kern="1200" baseline="30000"/>
            <a:t>th</a:t>
          </a:r>
          <a:r>
            <a:rPr lang="en-US" sz="2800" kern="1200"/>
            <a:t> places where people gather</a:t>
          </a:r>
        </a:p>
      </dsp:txBody>
      <dsp:txXfrm>
        <a:off x="0" y="1000767"/>
        <a:ext cx="6588143" cy="1000156"/>
      </dsp:txXfrm>
    </dsp:sp>
    <dsp:sp modelId="{5C16CA1F-D984-44B0-8FF0-D20AC43C1CBB}">
      <dsp:nvSpPr>
        <dsp:cNvPr id="0" name=""/>
        <dsp:cNvSpPr/>
      </dsp:nvSpPr>
      <dsp:spPr>
        <a:xfrm>
          <a:off x="0" y="2000923"/>
          <a:ext cx="6588143"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C427876-47CA-4346-8A20-4EC838DE0631}">
      <dsp:nvSpPr>
        <dsp:cNvPr id="0" name=""/>
        <dsp:cNvSpPr/>
      </dsp:nvSpPr>
      <dsp:spPr>
        <a:xfrm>
          <a:off x="0" y="2000923"/>
          <a:ext cx="6588143" cy="10001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t>Is there any place on the map where some of your congregants go frequently?</a:t>
          </a:r>
        </a:p>
      </dsp:txBody>
      <dsp:txXfrm>
        <a:off x="0" y="2000923"/>
        <a:ext cx="6588143" cy="1000156"/>
      </dsp:txXfrm>
    </dsp:sp>
    <dsp:sp modelId="{B639CBB0-0214-4743-A54A-27C41A477038}">
      <dsp:nvSpPr>
        <dsp:cNvPr id="0" name=""/>
        <dsp:cNvSpPr/>
      </dsp:nvSpPr>
      <dsp:spPr>
        <a:xfrm>
          <a:off x="0" y="3001080"/>
          <a:ext cx="6588143"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EC63371-E046-48A6-9E17-1830494358B3}">
      <dsp:nvSpPr>
        <dsp:cNvPr id="0" name=""/>
        <dsp:cNvSpPr/>
      </dsp:nvSpPr>
      <dsp:spPr>
        <a:xfrm>
          <a:off x="0" y="3001080"/>
          <a:ext cx="6588143" cy="10001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t>Can “church” happen in these places?</a:t>
          </a:r>
        </a:p>
      </dsp:txBody>
      <dsp:txXfrm>
        <a:off x="0" y="3001080"/>
        <a:ext cx="6588143" cy="1000156"/>
      </dsp:txXfrm>
    </dsp:sp>
    <dsp:sp modelId="{29337170-250B-4C62-9A4F-9476B51DEC7F}">
      <dsp:nvSpPr>
        <dsp:cNvPr id="0" name=""/>
        <dsp:cNvSpPr/>
      </dsp:nvSpPr>
      <dsp:spPr>
        <a:xfrm>
          <a:off x="0" y="4001236"/>
          <a:ext cx="6588143"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15BD148-BD83-4E2C-80C1-5E17286547F6}">
      <dsp:nvSpPr>
        <dsp:cNvPr id="0" name=""/>
        <dsp:cNvSpPr/>
      </dsp:nvSpPr>
      <dsp:spPr>
        <a:xfrm>
          <a:off x="0" y="4001236"/>
          <a:ext cx="6588143" cy="10001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t>Why or Why not?</a:t>
          </a:r>
        </a:p>
      </dsp:txBody>
      <dsp:txXfrm>
        <a:off x="0" y="4001236"/>
        <a:ext cx="6588143" cy="1000156"/>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9D6D62-7282-4175-B55F-BB6208642063}" type="datetimeFigureOut">
              <a:rPr lang="en-US" smtClean="0"/>
              <a:t>2/15/2023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0D8918-C361-4308-9850-B525E42F3DFA}" type="slidenum">
              <a:rPr lang="en-US" smtClean="0"/>
              <a:t>‹#›</a:t>
            </a:fld>
            <a:endParaRPr lang="en-US"/>
          </a:p>
        </p:txBody>
      </p:sp>
    </p:spTree>
    <p:extLst>
      <p:ext uri="{BB962C8B-B14F-4D97-AF65-F5344CB8AC3E}">
        <p14:creationId xmlns:p14="http://schemas.microsoft.com/office/powerpoint/2010/main" val="24724595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Inherited church gives/receives life from emerging forms of Unity</a:t>
            </a:r>
          </a:p>
        </p:txBody>
      </p:sp>
    </p:spTree>
    <p:extLst>
      <p:ext uri="{BB962C8B-B14F-4D97-AF65-F5344CB8AC3E}">
        <p14:creationId xmlns:p14="http://schemas.microsoft.com/office/powerpoint/2010/main" val="22896687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90D8918-C361-4308-9850-B525E42F3DFA}" type="slidenum">
              <a:rPr lang="en-US" smtClean="0"/>
              <a:t>14</a:t>
            </a:fld>
            <a:endParaRPr lang="en-US"/>
          </a:p>
        </p:txBody>
      </p:sp>
    </p:spTree>
    <p:extLst>
      <p:ext uri="{BB962C8B-B14F-4D97-AF65-F5344CB8AC3E}">
        <p14:creationId xmlns:p14="http://schemas.microsoft.com/office/powerpoint/2010/main" val="590278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5f391192_0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35f391192_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Rev. Michael Adam Beck writes in Deep Roots- Wild Branches “Every church has the capacity to plant new churches.  Every minister is a church planter of sorts.”</a:t>
            </a: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62011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5f391192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35f391192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331541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5f391192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35f391192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5f391192_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35f391192_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We can’t reach everyone….so who?</a:t>
            </a:r>
          </a:p>
          <a:p>
            <a:r>
              <a:rPr lang="en-US" dirty="0"/>
              <a:t>Who stirs emotions of care and concern in you?</a:t>
            </a:r>
          </a:p>
          <a:p>
            <a:r>
              <a:rPr lang="en-US" dirty="0"/>
              <a:t>In what places do you feel at home?</a:t>
            </a:r>
          </a:p>
          <a:p>
            <a:r>
              <a:rPr lang="en-US" dirty="0"/>
              <a:t>What can’t you stop thinking about?</a:t>
            </a:r>
          </a:p>
        </p:txBody>
      </p:sp>
    </p:spTree>
    <p:extLst>
      <p:ext uri="{BB962C8B-B14F-4D97-AF65-F5344CB8AC3E}">
        <p14:creationId xmlns:p14="http://schemas.microsoft.com/office/powerpoint/2010/main" val="17097691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Meaningful social interactions lead to community</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Community begins with gathering people together</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endParaRPr lang="en-US" dirty="0"/>
          </a:p>
          <a:p>
            <a:endParaRPr lang="en-US" dirty="0"/>
          </a:p>
        </p:txBody>
      </p:sp>
    </p:spTree>
    <p:extLst>
      <p:ext uri="{BB962C8B-B14F-4D97-AF65-F5344CB8AC3E}">
        <p14:creationId xmlns:p14="http://schemas.microsoft.com/office/powerpoint/2010/main" val="8210280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only way to form relationships with those outside the church is to go where the people are and invite them in.</a:t>
            </a:r>
          </a:p>
          <a:p>
            <a:r>
              <a:rPr lang="en-US" dirty="0"/>
              <a:t>*Prayer walk story</a:t>
            </a:r>
          </a:p>
          <a:p>
            <a:r>
              <a:rPr lang="en-US" dirty="0"/>
              <a:t>What shared community space draws you</a:t>
            </a:r>
          </a:p>
          <a:p>
            <a:r>
              <a:rPr lang="en-US" dirty="0"/>
              <a:t>Be brave, talk to new people, introduce yourself, ask questions</a:t>
            </a:r>
          </a:p>
          <a:p>
            <a:r>
              <a:rPr lang="en-US" dirty="0"/>
              <a:t>Find a way to meet your neighbors- cookouts, food trucks</a:t>
            </a:r>
          </a:p>
          <a:p>
            <a:r>
              <a:rPr lang="en-US" dirty="0" err="1"/>
              <a:t>Whatapp</a:t>
            </a:r>
            <a:r>
              <a:rPr lang="en-US" dirty="0"/>
              <a:t>, Slack,</a:t>
            </a:r>
          </a:p>
          <a:p>
            <a:r>
              <a:rPr lang="en-US" dirty="0"/>
              <a:t>Share meals with people you’ve met in community- Jesus’ example</a:t>
            </a:r>
          </a:p>
          <a:p>
            <a:r>
              <a:rPr lang="en-US" dirty="0"/>
              <a:t>Where can you be a guest?</a:t>
            </a:r>
          </a:p>
          <a:p>
            <a:r>
              <a:rPr lang="en-US" dirty="0"/>
              <a:t>What public events can you attend.</a:t>
            </a:r>
          </a:p>
          <a:p>
            <a:r>
              <a:rPr lang="en-US" dirty="0"/>
              <a:t>Where can you invite yourself over?</a:t>
            </a:r>
          </a:p>
          <a:p>
            <a:r>
              <a:rPr lang="en-US" dirty="0"/>
              <a:t>Mutual acts of service form bonds and strengthen relationships</a:t>
            </a:r>
          </a:p>
          <a:p>
            <a:r>
              <a:rPr lang="en-US" dirty="0"/>
              <a:t>Mr. Roger p. 72</a:t>
            </a:r>
          </a:p>
          <a:p>
            <a:r>
              <a:rPr lang="en-US" dirty="0"/>
              <a:t>Forming friendships is a lot like dating- terrifying, exhilarating, fun, draining, life-giving</a:t>
            </a:r>
          </a:p>
        </p:txBody>
      </p:sp>
    </p:spTree>
    <p:extLst>
      <p:ext uri="{BB962C8B-B14F-4D97-AF65-F5344CB8AC3E}">
        <p14:creationId xmlns:p14="http://schemas.microsoft.com/office/powerpoint/2010/main" val="34825946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0B11D-7A30-E858-5DFC-5E0FB88318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54FEDE6-B02F-AB69-2CD3-06BDDB747C4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9D540FE-FB8B-DA7F-54CE-0E1FC7710EFA}"/>
              </a:ext>
            </a:extLst>
          </p:cNvPr>
          <p:cNvSpPr>
            <a:spLocks noGrp="1"/>
          </p:cNvSpPr>
          <p:nvPr>
            <p:ph type="dt" sz="half" idx="10"/>
          </p:nvPr>
        </p:nvSpPr>
        <p:spPr/>
        <p:txBody>
          <a:bodyPr/>
          <a:lstStyle/>
          <a:p>
            <a:fld id="{F5E8D8DB-8257-4CB0-8417-C6B348F9A260}" type="datetimeFigureOut">
              <a:rPr lang="en-US" smtClean="0"/>
              <a:t>2/15/2023</a:t>
            </a:fld>
            <a:endParaRPr lang="en-US"/>
          </a:p>
        </p:txBody>
      </p:sp>
      <p:sp>
        <p:nvSpPr>
          <p:cNvPr id="5" name="Footer Placeholder 4">
            <a:extLst>
              <a:ext uri="{FF2B5EF4-FFF2-40B4-BE49-F238E27FC236}">
                <a16:creationId xmlns:a16="http://schemas.microsoft.com/office/drawing/2014/main" id="{915862F9-EBAF-DD7F-7CD4-F88CAFDC00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2EB5F5-B207-38B6-A34C-BD2525A38338}"/>
              </a:ext>
            </a:extLst>
          </p:cNvPr>
          <p:cNvSpPr>
            <a:spLocks noGrp="1"/>
          </p:cNvSpPr>
          <p:nvPr>
            <p:ph type="sldNum" sz="quarter" idx="12"/>
          </p:nvPr>
        </p:nvSpPr>
        <p:spPr/>
        <p:txBody>
          <a:bodyPr/>
          <a:lstStyle/>
          <a:p>
            <a:fld id="{F950BE63-DA1E-4D52-93AD-27745861A183}" type="slidenum">
              <a:rPr lang="en-US" smtClean="0"/>
              <a:t>‹#›</a:t>
            </a:fld>
            <a:endParaRPr lang="en-US"/>
          </a:p>
        </p:txBody>
      </p:sp>
    </p:spTree>
    <p:extLst>
      <p:ext uri="{BB962C8B-B14F-4D97-AF65-F5344CB8AC3E}">
        <p14:creationId xmlns:p14="http://schemas.microsoft.com/office/powerpoint/2010/main" val="11851542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C3D440-4A01-604F-887C-85057C16580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F926CCD-3415-A597-47B6-CAD6CB6E268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E25BC6-FBA3-1319-BF90-044C8C18E036}"/>
              </a:ext>
            </a:extLst>
          </p:cNvPr>
          <p:cNvSpPr>
            <a:spLocks noGrp="1"/>
          </p:cNvSpPr>
          <p:nvPr>
            <p:ph type="dt" sz="half" idx="10"/>
          </p:nvPr>
        </p:nvSpPr>
        <p:spPr/>
        <p:txBody>
          <a:bodyPr/>
          <a:lstStyle/>
          <a:p>
            <a:fld id="{F5E8D8DB-8257-4CB0-8417-C6B348F9A260}" type="datetimeFigureOut">
              <a:rPr lang="en-US" smtClean="0"/>
              <a:t>2/15/2023</a:t>
            </a:fld>
            <a:endParaRPr lang="en-US"/>
          </a:p>
        </p:txBody>
      </p:sp>
      <p:sp>
        <p:nvSpPr>
          <p:cNvPr id="5" name="Footer Placeholder 4">
            <a:extLst>
              <a:ext uri="{FF2B5EF4-FFF2-40B4-BE49-F238E27FC236}">
                <a16:creationId xmlns:a16="http://schemas.microsoft.com/office/drawing/2014/main" id="{BD1654F6-7D13-41CF-0853-CF25D5DF70E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A1EBAA-CDA1-6E03-33C8-EF5A77494996}"/>
              </a:ext>
            </a:extLst>
          </p:cNvPr>
          <p:cNvSpPr>
            <a:spLocks noGrp="1"/>
          </p:cNvSpPr>
          <p:nvPr>
            <p:ph type="sldNum" sz="quarter" idx="12"/>
          </p:nvPr>
        </p:nvSpPr>
        <p:spPr/>
        <p:txBody>
          <a:bodyPr/>
          <a:lstStyle/>
          <a:p>
            <a:fld id="{F950BE63-DA1E-4D52-93AD-27745861A183}" type="slidenum">
              <a:rPr lang="en-US" smtClean="0"/>
              <a:t>‹#›</a:t>
            </a:fld>
            <a:endParaRPr lang="en-US"/>
          </a:p>
        </p:txBody>
      </p:sp>
    </p:spTree>
    <p:extLst>
      <p:ext uri="{BB962C8B-B14F-4D97-AF65-F5344CB8AC3E}">
        <p14:creationId xmlns:p14="http://schemas.microsoft.com/office/powerpoint/2010/main" val="3615888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254A561-237C-02F9-C12B-26A154785BD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CF595AD-FA64-1ABC-B1BA-9F8F889AF5E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9EF48D-0F91-3675-18EB-0E5F8D27C91E}"/>
              </a:ext>
            </a:extLst>
          </p:cNvPr>
          <p:cNvSpPr>
            <a:spLocks noGrp="1"/>
          </p:cNvSpPr>
          <p:nvPr>
            <p:ph type="dt" sz="half" idx="10"/>
          </p:nvPr>
        </p:nvSpPr>
        <p:spPr/>
        <p:txBody>
          <a:bodyPr/>
          <a:lstStyle/>
          <a:p>
            <a:fld id="{F5E8D8DB-8257-4CB0-8417-C6B348F9A260}" type="datetimeFigureOut">
              <a:rPr lang="en-US" smtClean="0"/>
              <a:t>2/15/2023</a:t>
            </a:fld>
            <a:endParaRPr lang="en-US"/>
          </a:p>
        </p:txBody>
      </p:sp>
      <p:sp>
        <p:nvSpPr>
          <p:cNvPr id="5" name="Footer Placeholder 4">
            <a:extLst>
              <a:ext uri="{FF2B5EF4-FFF2-40B4-BE49-F238E27FC236}">
                <a16:creationId xmlns:a16="http://schemas.microsoft.com/office/drawing/2014/main" id="{439E77C9-6FC9-E5E5-0EB9-5E3210AD1D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59B48C-2E59-33C0-A560-61BA347C21AB}"/>
              </a:ext>
            </a:extLst>
          </p:cNvPr>
          <p:cNvSpPr>
            <a:spLocks noGrp="1"/>
          </p:cNvSpPr>
          <p:nvPr>
            <p:ph type="sldNum" sz="quarter" idx="12"/>
          </p:nvPr>
        </p:nvSpPr>
        <p:spPr/>
        <p:txBody>
          <a:bodyPr/>
          <a:lstStyle/>
          <a:p>
            <a:fld id="{F950BE63-DA1E-4D52-93AD-27745861A183}" type="slidenum">
              <a:rPr lang="en-US" smtClean="0"/>
              <a:t>‹#›</a:t>
            </a:fld>
            <a:endParaRPr lang="en-US"/>
          </a:p>
        </p:txBody>
      </p:sp>
    </p:spTree>
    <p:extLst>
      <p:ext uri="{BB962C8B-B14F-4D97-AF65-F5344CB8AC3E}">
        <p14:creationId xmlns:p14="http://schemas.microsoft.com/office/powerpoint/2010/main" val="8182911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type="title">
  <p:cSld name="Title">
    <p:bg>
      <p:bgPr>
        <a:gradFill>
          <a:gsLst>
            <a:gs pos="0">
              <a:schemeClr val="accent1"/>
            </a:gs>
            <a:gs pos="100000">
              <a:schemeClr val="dk1"/>
            </a:gs>
          </a:gsLst>
          <a:lin ang="0" scaled="0"/>
        </a:gradFill>
        <a:effectLst/>
      </p:bgPr>
    </p:bg>
    <p:spTree>
      <p:nvGrpSpPr>
        <p:cNvPr id="1" name="Shape 9"/>
        <p:cNvGrpSpPr/>
        <p:nvPr/>
      </p:nvGrpSpPr>
      <p:grpSpPr>
        <a:xfrm>
          <a:off x="0" y="0"/>
          <a:ext cx="0" cy="0"/>
          <a:chOff x="0" y="0"/>
          <a:chExt cx="0" cy="0"/>
        </a:xfrm>
      </p:grpSpPr>
      <p:sp>
        <p:nvSpPr>
          <p:cNvPr id="13" name="Google Shape;13;p2"/>
          <p:cNvSpPr txBox="1">
            <a:spLocks noGrp="1"/>
          </p:cNvSpPr>
          <p:nvPr>
            <p:ph type="ctrTitle"/>
          </p:nvPr>
        </p:nvSpPr>
        <p:spPr>
          <a:xfrm>
            <a:off x="561020" y="1194724"/>
            <a:ext cx="5658491" cy="3613115"/>
          </a:xfrm>
          <a:prstGeom prst="rect">
            <a:avLst/>
          </a:prstGeom>
        </p:spPr>
        <p:txBody>
          <a:bodyPr spcFirstLastPara="1" wrap="square" lIns="0" tIns="0" rIns="0" bIns="0" anchor="ctr" anchorCtr="0">
            <a:noAutofit/>
          </a:bodyPr>
          <a:lstStyle>
            <a:lvl1pPr lvl="0" rtl="0">
              <a:spcBef>
                <a:spcPts val="0"/>
              </a:spcBef>
              <a:spcAft>
                <a:spcPts val="0"/>
              </a:spcAft>
              <a:buClr>
                <a:schemeClr val="lt1"/>
              </a:buClr>
              <a:buSzPts val="6000"/>
              <a:buNone/>
              <a:defRPr sz="8000">
                <a:solidFill>
                  <a:schemeClr val="bg1">
                    <a:lumMod val="50000"/>
                  </a:schemeClr>
                </a:solidFill>
                <a:latin typeface="+mj-lt"/>
              </a:defRPr>
            </a:lvl1pPr>
            <a:lvl2pPr lvl="1" rtl="0">
              <a:spcBef>
                <a:spcPts val="0"/>
              </a:spcBef>
              <a:spcAft>
                <a:spcPts val="0"/>
              </a:spcAft>
              <a:buClr>
                <a:schemeClr val="lt1"/>
              </a:buClr>
              <a:buSzPts val="6000"/>
              <a:buNone/>
              <a:defRPr sz="8000">
                <a:solidFill>
                  <a:schemeClr val="lt1"/>
                </a:solidFill>
              </a:defRPr>
            </a:lvl2pPr>
            <a:lvl3pPr lvl="2" rtl="0">
              <a:spcBef>
                <a:spcPts val="0"/>
              </a:spcBef>
              <a:spcAft>
                <a:spcPts val="0"/>
              </a:spcAft>
              <a:buClr>
                <a:schemeClr val="lt1"/>
              </a:buClr>
              <a:buSzPts val="6000"/>
              <a:buNone/>
              <a:defRPr sz="8000">
                <a:solidFill>
                  <a:schemeClr val="lt1"/>
                </a:solidFill>
              </a:defRPr>
            </a:lvl3pPr>
            <a:lvl4pPr lvl="3" rtl="0">
              <a:spcBef>
                <a:spcPts val="0"/>
              </a:spcBef>
              <a:spcAft>
                <a:spcPts val="0"/>
              </a:spcAft>
              <a:buClr>
                <a:schemeClr val="lt1"/>
              </a:buClr>
              <a:buSzPts val="6000"/>
              <a:buNone/>
              <a:defRPr sz="8000">
                <a:solidFill>
                  <a:schemeClr val="lt1"/>
                </a:solidFill>
              </a:defRPr>
            </a:lvl4pPr>
            <a:lvl5pPr lvl="4" rtl="0">
              <a:spcBef>
                <a:spcPts val="0"/>
              </a:spcBef>
              <a:spcAft>
                <a:spcPts val="0"/>
              </a:spcAft>
              <a:buClr>
                <a:schemeClr val="lt1"/>
              </a:buClr>
              <a:buSzPts val="6000"/>
              <a:buNone/>
              <a:defRPr sz="8000">
                <a:solidFill>
                  <a:schemeClr val="lt1"/>
                </a:solidFill>
              </a:defRPr>
            </a:lvl5pPr>
            <a:lvl6pPr lvl="5" rtl="0">
              <a:spcBef>
                <a:spcPts val="0"/>
              </a:spcBef>
              <a:spcAft>
                <a:spcPts val="0"/>
              </a:spcAft>
              <a:buClr>
                <a:schemeClr val="lt1"/>
              </a:buClr>
              <a:buSzPts val="6000"/>
              <a:buNone/>
              <a:defRPr sz="8000">
                <a:solidFill>
                  <a:schemeClr val="lt1"/>
                </a:solidFill>
              </a:defRPr>
            </a:lvl6pPr>
            <a:lvl7pPr lvl="6" rtl="0">
              <a:spcBef>
                <a:spcPts val="0"/>
              </a:spcBef>
              <a:spcAft>
                <a:spcPts val="0"/>
              </a:spcAft>
              <a:buClr>
                <a:schemeClr val="lt1"/>
              </a:buClr>
              <a:buSzPts val="6000"/>
              <a:buNone/>
              <a:defRPr sz="8000">
                <a:solidFill>
                  <a:schemeClr val="lt1"/>
                </a:solidFill>
              </a:defRPr>
            </a:lvl7pPr>
            <a:lvl8pPr lvl="7" rtl="0">
              <a:spcBef>
                <a:spcPts val="0"/>
              </a:spcBef>
              <a:spcAft>
                <a:spcPts val="0"/>
              </a:spcAft>
              <a:buClr>
                <a:schemeClr val="lt1"/>
              </a:buClr>
              <a:buSzPts val="6000"/>
              <a:buNone/>
              <a:defRPr sz="8000">
                <a:solidFill>
                  <a:schemeClr val="lt1"/>
                </a:solidFill>
              </a:defRPr>
            </a:lvl8pPr>
            <a:lvl9pPr lvl="8" rtl="0">
              <a:spcBef>
                <a:spcPts val="0"/>
              </a:spcBef>
              <a:spcAft>
                <a:spcPts val="0"/>
              </a:spcAft>
              <a:buClr>
                <a:schemeClr val="lt1"/>
              </a:buClr>
              <a:buSzPts val="6000"/>
              <a:buNone/>
              <a:defRPr sz="8000">
                <a:solidFill>
                  <a:schemeClr val="lt1"/>
                </a:solidFill>
              </a:defRPr>
            </a:lvl9pPr>
          </a:lstStyle>
          <a:p>
            <a:r>
              <a:rPr lang="en-US" dirty="0"/>
              <a:t>Click to edit Master title style</a:t>
            </a:r>
            <a:endParaRPr dirty="0"/>
          </a:p>
        </p:txBody>
      </p:sp>
      <p:sp>
        <p:nvSpPr>
          <p:cNvPr id="9" name="Google Shape;15;p3">
            <a:extLst>
              <a:ext uri="{FF2B5EF4-FFF2-40B4-BE49-F238E27FC236}">
                <a16:creationId xmlns:a16="http://schemas.microsoft.com/office/drawing/2014/main" id="{9A0C32ED-D1A7-4544-874B-C0499E8C998B}"/>
              </a:ext>
            </a:extLst>
          </p:cNvPr>
          <p:cNvSpPr/>
          <p:nvPr userDrawn="1"/>
        </p:nvSpPr>
        <p:spPr>
          <a:xfrm>
            <a:off x="6327633" y="0"/>
            <a:ext cx="5875155" cy="6858000"/>
          </a:xfrm>
          <a:custGeom>
            <a:avLst/>
            <a:gdLst/>
            <a:ahLst/>
            <a:cxnLst/>
            <a:rect l="l" t="t" r="r" b="b"/>
            <a:pathLst>
              <a:path w="6228079" h="6858000" extrusionOk="0">
                <a:moveTo>
                  <a:pt x="0" y="0"/>
                </a:moveTo>
                <a:cubicBezTo>
                  <a:pt x="1192022" y="1180275"/>
                  <a:pt x="1930400" y="2817749"/>
                  <a:pt x="1930400" y="4627690"/>
                </a:cubicBezTo>
                <a:cubicBezTo>
                  <a:pt x="1931225" y="5388331"/>
                  <a:pt x="1798574" y="6143219"/>
                  <a:pt x="1538478" y="6858000"/>
                </a:cubicBezTo>
                <a:lnTo>
                  <a:pt x="6228080" y="6858000"/>
                </a:lnTo>
                <a:lnTo>
                  <a:pt x="6228080" y="0"/>
                </a:lnTo>
                <a:close/>
              </a:path>
            </a:pathLst>
          </a:custGeom>
          <a:gradFill>
            <a:gsLst>
              <a:gs pos="50000">
                <a:srgbClr val="995125"/>
              </a:gs>
              <a:gs pos="0">
                <a:schemeClr val="accent2"/>
              </a:gs>
              <a:gs pos="100000">
                <a:srgbClr val="653416"/>
              </a:gs>
            </a:gsLst>
            <a:lin ang="5400012" scaled="0"/>
          </a:gradFill>
          <a:ln>
            <a:noFill/>
          </a:ln>
          <a:effectLst>
            <a:outerShdw blurRad="571500" dist="19050" dir="10800000" algn="bl" rotWithShape="0">
              <a:schemeClr val="dk1">
                <a:alpha val="35000"/>
              </a:schemeClr>
            </a:outerShdw>
          </a:effectLst>
        </p:spPr>
        <p:txBody>
          <a:bodyPr spcFirstLastPara="1" wrap="square" lIns="121900" tIns="60933" rIns="121900" bIns="60933" anchor="ctr" anchorCtr="0">
            <a:noAutofit/>
          </a:bodyPr>
          <a:lstStyle/>
          <a:p>
            <a:pPr marL="0" marR="0" lvl="0" indent="0" algn="l" rtl="0">
              <a:lnSpc>
                <a:spcPct val="100000"/>
              </a:lnSpc>
              <a:spcBef>
                <a:spcPts val="0"/>
              </a:spcBef>
              <a:spcAft>
                <a:spcPts val="0"/>
              </a:spcAft>
              <a:buNone/>
            </a:pPr>
            <a:endParaRPr sz="2400">
              <a:latin typeface="Calibri"/>
              <a:ea typeface="Calibri"/>
              <a:cs typeface="Calibri"/>
              <a:sym typeface="Calibri"/>
            </a:endParaRPr>
          </a:p>
        </p:txBody>
      </p:sp>
      <p:sp>
        <p:nvSpPr>
          <p:cNvPr id="10" name="Google Shape;16;p3">
            <a:extLst>
              <a:ext uri="{FF2B5EF4-FFF2-40B4-BE49-F238E27FC236}">
                <a16:creationId xmlns:a16="http://schemas.microsoft.com/office/drawing/2014/main" id="{F0688156-481A-B942-8C02-FD59A7282C63}"/>
              </a:ext>
            </a:extLst>
          </p:cNvPr>
          <p:cNvSpPr/>
          <p:nvPr userDrawn="1"/>
        </p:nvSpPr>
        <p:spPr>
          <a:xfrm>
            <a:off x="6543880" y="0"/>
            <a:ext cx="5658491" cy="6858000"/>
          </a:xfrm>
          <a:custGeom>
            <a:avLst/>
            <a:gdLst/>
            <a:ahLst/>
            <a:cxnLst/>
            <a:rect l="l" t="t" r="r" b="b"/>
            <a:pathLst>
              <a:path w="5998400" h="6858000" extrusionOk="0">
                <a:moveTo>
                  <a:pt x="2752407" y="0"/>
                </a:moveTo>
                <a:cubicBezTo>
                  <a:pt x="2856294" y="466997"/>
                  <a:pt x="2908554" y="943991"/>
                  <a:pt x="2908300" y="1422400"/>
                </a:cubicBezTo>
                <a:cubicBezTo>
                  <a:pt x="2908300" y="3686239"/>
                  <a:pt x="1753171" y="5680139"/>
                  <a:pt x="0" y="6847206"/>
                </a:cubicBezTo>
                <a:lnTo>
                  <a:pt x="0" y="6858000"/>
                </a:lnTo>
                <a:lnTo>
                  <a:pt x="5998401" y="6858000"/>
                </a:lnTo>
                <a:lnTo>
                  <a:pt x="5998401" y="0"/>
                </a:lnTo>
                <a:close/>
              </a:path>
            </a:pathLst>
          </a:custGeom>
          <a:gradFill>
            <a:gsLst>
              <a:gs pos="50000">
                <a:schemeClr val="accent6">
                  <a:lumMod val="60000"/>
                  <a:lumOff val="40000"/>
                </a:schemeClr>
              </a:gs>
              <a:gs pos="0">
                <a:srgbClr val="F44C00"/>
              </a:gs>
              <a:gs pos="100000">
                <a:schemeClr val="accent4">
                  <a:lumMod val="60000"/>
                  <a:lumOff val="40000"/>
                </a:schemeClr>
              </a:gs>
            </a:gsLst>
            <a:lin ang="5400012" scaled="0"/>
          </a:gradFill>
          <a:ln>
            <a:noFill/>
          </a:ln>
          <a:effectLst>
            <a:outerShdw blurRad="571500" dist="19050" dir="10800000" algn="bl" rotWithShape="0">
              <a:schemeClr val="dk1">
                <a:alpha val="30000"/>
              </a:schemeClr>
            </a:outerShdw>
          </a:effectLst>
        </p:spPr>
        <p:txBody>
          <a:bodyPr spcFirstLastPara="1" wrap="square" lIns="121900" tIns="60933" rIns="121900" bIns="60933" anchor="ctr" anchorCtr="0">
            <a:noAutofit/>
          </a:bodyPr>
          <a:lstStyle/>
          <a:p>
            <a:pPr marL="0" marR="0" lvl="0" indent="0" algn="l" rtl="0">
              <a:lnSpc>
                <a:spcPct val="100000"/>
              </a:lnSpc>
              <a:spcBef>
                <a:spcPts val="0"/>
              </a:spcBef>
              <a:spcAft>
                <a:spcPts val="0"/>
              </a:spcAft>
              <a:buNone/>
            </a:pPr>
            <a:endParaRPr sz="2400">
              <a:latin typeface="Calibri"/>
              <a:ea typeface="Calibri"/>
              <a:cs typeface="Calibri"/>
              <a:sym typeface="Calibri"/>
            </a:endParaRPr>
          </a:p>
        </p:txBody>
      </p:sp>
      <p:sp>
        <p:nvSpPr>
          <p:cNvPr id="11" name="Google Shape;17;p3">
            <a:extLst>
              <a:ext uri="{FF2B5EF4-FFF2-40B4-BE49-F238E27FC236}">
                <a16:creationId xmlns:a16="http://schemas.microsoft.com/office/drawing/2014/main" id="{C3C85374-0883-524E-994E-7E5A130E1FA6}"/>
              </a:ext>
            </a:extLst>
          </p:cNvPr>
          <p:cNvSpPr/>
          <p:nvPr userDrawn="1"/>
        </p:nvSpPr>
        <p:spPr>
          <a:xfrm>
            <a:off x="8601496" y="1"/>
            <a:ext cx="3596915" cy="4807839"/>
          </a:xfrm>
          <a:custGeom>
            <a:avLst/>
            <a:gdLst/>
            <a:ahLst/>
            <a:cxnLst/>
            <a:rect l="l" t="t" r="r" b="b"/>
            <a:pathLst>
              <a:path w="3812984" h="4807839" extrusionOk="0">
                <a:moveTo>
                  <a:pt x="3812984" y="4807839"/>
                </a:moveTo>
                <a:lnTo>
                  <a:pt x="3812984" y="0"/>
                </a:lnTo>
                <a:lnTo>
                  <a:pt x="0" y="0"/>
                </a:lnTo>
                <a:cubicBezTo>
                  <a:pt x="1961959" y="853313"/>
                  <a:pt x="3421634" y="2644648"/>
                  <a:pt x="3812984" y="4807839"/>
                </a:cubicBezTo>
                <a:close/>
              </a:path>
            </a:pathLst>
          </a:custGeom>
          <a:gradFill>
            <a:gsLst>
              <a:gs pos="68000">
                <a:schemeClr val="accent5">
                  <a:lumMod val="40000"/>
                  <a:lumOff val="60000"/>
                </a:schemeClr>
              </a:gs>
              <a:gs pos="33000">
                <a:schemeClr val="accent5">
                  <a:lumMod val="60000"/>
                  <a:lumOff val="40000"/>
                </a:schemeClr>
              </a:gs>
              <a:gs pos="0">
                <a:schemeClr val="accent4">
                  <a:lumMod val="60000"/>
                  <a:lumOff val="40000"/>
                </a:schemeClr>
              </a:gs>
              <a:gs pos="100000">
                <a:schemeClr val="accent5">
                  <a:lumMod val="20000"/>
                  <a:lumOff val="80000"/>
                </a:schemeClr>
              </a:gs>
            </a:gsLst>
            <a:lin ang="5400012" scaled="0"/>
          </a:gradFill>
          <a:ln>
            <a:noFill/>
          </a:ln>
          <a:effectLst>
            <a:outerShdw blurRad="571500" dist="19050" dir="10800000" algn="bl" rotWithShape="0">
              <a:schemeClr val="dk1">
                <a:alpha val="30000"/>
              </a:schemeClr>
            </a:outerShdw>
          </a:effectLst>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8435383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30"/>
        <p:cNvGrpSpPr/>
        <p:nvPr/>
      </p:nvGrpSpPr>
      <p:grpSpPr>
        <a:xfrm>
          <a:off x="0" y="0"/>
          <a:ext cx="0" cy="0"/>
          <a:chOff x="0" y="0"/>
          <a:chExt cx="0" cy="0"/>
        </a:xfrm>
      </p:grpSpPr>
      <p:sp>
        <p:nvSpPr>
          <p:cNvPr id="34" name="Google Shape;34;p5"/>
          <p:cNvSpPr txBox="1">
            <a:spLocks noGrp="1"/>
          </p:cNvSpPr>
          <p:nvPr>
            <p:ph type="title"/>
          </p:nvPr>
        </p:nvSpPr>
        <p:spPr>
          <a:xfrm>
            <a:off x="1038800" y="1114667"/>
            <a:ext cx="9282800" cy="528400"/>
          </a:xfrm>
          <a:prstGeom prst="rect">
            <a:avLst/>
          </a:prstGeom>
        </p:spPr>
        <p:txBody>
          <a:bodyPr spcFirstLastPara="1" wrap="square" lIns="0" tIns="0" rIns="0" bIns="0" anchor="b" anchorCtr="0">
            <a:noAutofit/>
          </a:bodyPr>
          <a:lstStyle>
            <a:lvl1pPr lvl="0" rtl="0">
              <a:spcBef>
                <a:spcPts val="0"/>
              </a:spcBef>
              <a:spcAft>
                <a:spcPts val="0"/>
              </a:spcAft>
              <a:buSzPts val="3200"/>
              <a:buNone/>
              <a:defRPr>
                <a:solidFill>
                  <a:srgbClr val="F44C00"/>
                </a:solidFill>
                <a:latin typeface="+mj-lt"/>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r>
              <a:rPr lang="en-US" dirty="0"/>
              <a:t>Click to edit Master title style</a:t>
            </a:r>
            <a:endParaRPr dirty="0"/>
          </a:p>
        </p:txBody>
      </p:sp>
      <p:sp>
        <p:nvSpPr>
          <p:cNvPr id="35" name="Google Shape;35;p5"/>
          <p:cNvSpPr txBox="1">
            <a:spLocks noGrp="1"/>
          </p:cNvSpPr>
          <p:nvPr>
            <p:ph type="body" idx="1"/>
          </p:nvPr>
        </p:nvSpPr>
        <p:spPr>
          <a:xfrm>
            <a:off x="1038800" y="1989900"/>
            <a:ext cx="9282800" cy="3860400"/>
          </a:xfrm>
          <a:prstGeom prst="rect">
            <a:avLst/>
          </a:prstGeom>
        </p:spPr>
        <p:txBody>
          <a:bodyPr spcFirstLastPara="1" wrap="square" lIns="0" tIns="0" rIns="0" bIns="0" anchor="t" anchorCtr="0">
            <a:noAutofit/>
          </a:bodyPr>
          <a:lstStyle>
            <a:lvl1pPr marL="609585" lvl="0" indent="-507987" rtl="0">
              <a:spcBef>
                <a:spcPts val="0"/>
              </a:spcBef>
              <a:spcAft>
                <a:spcPts val="0"/>
              </a:spcAft>
              <a:buSzPts val="2400"/>
              <a:buChar char="●"/>
              <a:defRPr>
                <a:latin typeface="+mj-lt"/>
              </a:defRPr>
            </a:lvl1pPr>
            <a:lvl2pPr marL="1219170" lvl="1" indent="-507987" rtl="0">
              <a:spcBef>
                <a:spcPts val="1067"/>
              </a:spcBef>
              <a:spcAft>
                <a:spcPts val="0"/>
              </a:spcAft>
              <a:buSzPts val="2400"/>
              <a:buChar char="○"/>
              <a:defRPr/>
            </a:lvl2pPr>
            <a:lvl3pPr marL="1828754" lvl="2" indent="-507987" rtl="0">
              <a:spcBef>
                <a:spcPts val="1067"/>
              </a:spcBef>
              <a:spcAft>
                <a:spcPts val="0"/>
              </a:spcAft>
              <a:buSzPts val="2400"/>
              <a:buChar char="■"/>
              <a:defRPr/>
            </a:lvl3pPr>
            <a:lvl4pPr marL="2438339" lvl="3" indent="-507987" rtl="0">
              <a:spcBef>
                <a:spcPts val="1067"/>
              </a:spcBef>
              <a:spcAft>
                <a:spcPts val="0"/>
              </a:spcAft>
              <a:buSzPts val="2400"/>
              <a:buChar char="●"/>
              <a:defRPr/>
            </a:lvl4pPr>
            <a:lvl5pPr marL="3047924" lvl="4" indent="-507987" rtl="0">
              <a:spcBef>
                <a:spcPts val="1067"/>
              </a:spcBef>
              <a:spcAft>
                <a:spcPts val="0"/>
              </a:spcAft>
              <a:buSzPts val="2400"/>
              <a:buChar char="○"/>
              <a:defRPr/>
            </a:lvl5pPr>
            <a:lvl6pPr marL="3657509" lvl="5" indent="-507987" rtl="0">
              <a:spcBef>
                <a:spcPts val="1067"/>
              </a:spcBef>
              <a:spcAft>
                <a:spcPts val="0"/>
              </a:spcAft>
              <a:buSzPts val="2400"/>
              <a:buChar char="■"/>
              <a:defRPr/>
            </a:lvl6pPr>
            <a:lvl7pPr marL="4267093" lvl="6" indent="-507987" rtl="0">
              <a:spcBef>
                <a:spcPts val="1067"/>
              </a:spcBef>
              <a:spcAft>
                <a:spcPts val="0"/>
              </a:spcAft>
              <a:buSzPts val="2400"/>
              <a:buChar char="●"/>
              <a:defRPr/>
            </a:lvl7pPr>
            <a:lvl8pPr marL="4876678" lvl="7" indent="-507987" rtl="0">
              <a:spcBef>
                <a:spcPts val="1067"/>
              </a:spcBef>
              <a:spcAft>
                <a:spcPts val="0"/>
              </a:spcAft>
              <a:buSzPts val="2400"/>
              <a:buChar char="○"/>
              <a:defRPr/>
            </a:lvl8pPr>
            <a:lvl9pPr marL="5486263" lvl="8" indent="-507987" rtl="0">
              <a:spcBef>
                <a:spcPts val="1067"/>
              </a:spcBef>
              <a:spcAft>
                <a:spcPts val="1067"/>
              </a:spcAft>
              <a:buSzPts val="2400"/>
              <a:buChar char="■"/>
              <a:defRPr/>
            </a:lvl9pPr>
          </a:lstStyle>
          <a:p>
            <a:pPr lvl="0"/>
            <a:r>
              <a:rPr lang="en-US" dirty="0"/>
              <a:t>Click to edit Master text styles</a:t>
            </a:r>
          </a:p>
        </p:txBody>
      </p:sp>
      <p:sp>
        <p:nvSpPr>
          <p:cNvPr id="36" name="Google Shape;36;p5"/>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11" name="Google Shape;24;p4">
            <a:extLst>
              <a:ext uri="{FF2B5EF4-FFF2-40B4-BE49-F238E27FC236}">
                <a16:creationId xmlns:a16="http://schemas.microsoft.com/office/drawing/2014/main" id="{00369533-6265-3741-BDB4-F3A70C8F7504}"/>
              </a:ext>
            </a:extLst>
          </p:cNvPr>
          <p:cNvSpPr/>
          <p:nvPr userDrawn="1"/>
        </p:nvSpPr>
        <p:spPr>
          <a:xfrm>
            <a:off x="9622675" y="0"/>
            <a:ext cx="2569336" cy="6858000"/>
          </a:xfrm>
          <a:custGeom>
            <a:avLst/>
            <a:gdLst/>
            <a:ahLst/>
            <a:cxnLst/>
            <a:rect l="l" t="t" r="r" b="b"/>
            <a:pathLst>
              <a:path w="2569336" h="6858000" extrusionOk="0">
                <a:moveTo>
                  <a:pt x="1256538" y="0"/>
                </a:moveTo>
                <a:cubicBezTo>
                  <a:pt x="1569466" y="775024"/>
                  <a:pt x="1729804" y="1603165"/>
                  <a:pt x="1728788" y="2438972"/>
                </a:cubicBezTo>
                <a:cubicBezTo>
                  <a:pt x="1728788" y="4144582"/>
                  <a:pt x="1073023" y="5696966"/>
                  <a:pt x="0" y="6858000"/>
                </a:cubicBezTo>
                <a:lnTo>
                  <a:pt x="2569337" y="6858000"/>
                </a:lnTo>
                <a:lnTo>
                  <a:pt x="2569337" y="0"/>
                </a:lnTo>
                <a:close/>
              </a:path>
            </a:pathLst>
          </a:custGeom>
          <a:gradFill>
            <a:gsLst>
              <a:gs pos="0">
                <a:schemeClr val="accent2"/>
              </a:gs>
              <a:gs pos="69000">
                <a:srgbClr val="995125"/>
              </a:gs>
              <a:gs pos="100000">
                <a:srgbClr val="653416"/>
              </a:gs>
            </a:gsLst>
            <a:lin ang="5400012" scaled="0"/>
          </a:gradFill>
          <a:ln>
            <a:noFill/>
          </a:ln>
          <a:effectLst>
            <a:outerShdw blurRad="214313" algn="bl" rotWithShape="0">
              <a:schemeClr val="dk1">
                <a:alpha val="25000"/>
              </a:schemeClr>
            </a:outerShdw>
          </a:effectLst>
        </p:spPr>
        <p:txBody>
          <a:bodyPr spcFirstLastPara="1" wrap="square" lIns="121900" tIns="60933" rIns="121900" bIns="60933" anchor="ctr" anchorCtr="0">
            <a:noAutofit/>
          </a:bodyPr>
          <a:lstStyle/>
          <a:p>
            <a:pPr marL="0" marR="0" lvl="0" indent="0" algn="l" rtl="0">
              <a:lnSpc>
                <a:spcPct val="100000"/>
              </a:lnSpc>
              <a:spcBef>
                <a:spcPts val="0"/>
              </a:spcBef>
              <a:spcAft>
                <a:spcPts val="0"/>
              </a:spcAft>
              <a:buNone/>
            </a:pPr>
            <a:endParaRPr sz="2400">
              <a:latin typeface="Calibri"/>
              <a:ea typeface="Calibri"/>
              <a:cs typeface="Calibri"/>
              <a:sym typeface="Calibri"/>
            </a:endParaRPr>
          </a:p>
        </p:txBody>
      </p:sp>
      <p:sp>
        <p:nvSpPr>
          <p:cNvPr id="12" name="Google Shape;25;p4">
            <a:extLst>
              <a:ext uri="{FF2B5EF4-FFF2-40B4-BE49-F238E27FC236}">
                <a16:creationId xmlns:a16="http://schemas.microsoft.com/office/drawing/2014/main" id="{F6BFA0C0-25C3-D44D-B969-17A5E87C80BC}"/>
              </a:ext>
            </a:extLst>
          </p:cNvPr>
          <p:cNvSpPr/>
          <p:nvPr userDrawn="1"/>
        </p:nvSpPr>
        <p:spPr>
          <a:xfrm>
            <a:off x="9822127" y="0"/>
            <a:ext cx="2369883" cy="6858000"/>
          </a:xfrm>
          <a:custGeom>
            <a:avLst/>
            <a:gdLst/>
            <a:ahLst/>
            <a:cxnLst/>
            <a:rect l="l" t="t" r="r" b="b"/>
            <a:pathLst>
              <a:path w="2369883" h="6858000" extrusionOk="0">
                <a:moveTo>
                  <a:pt x="0" y="0"/>
                </a:moveTo>
                <a:cubicBezTo>
                  <a:pt x="1144905" y="1173671"/>
                  <a:pt x="1850327" y="2777998"/>
                  <a:pt x="1850327" y="4547172"/>
                </a:cubicBezTo>
                <a:cubicBezTo>
                  <a:pt x="1851215" y="5336680"/>
                  <a:pt x="1708277" y="6119749"/>
                  <a:pt x="1428432" y="6858000"/>
                </a:cubicBezTo>
                <a:lnTo>
                  <a:pt x="2369883" y="6858000"/>
                </a:lnTo>
                <a:lnTo>
                  <a:pt x="2369883" y="0"/>
                </a:lnTo>
                <a:close/>
              </a:path>
            </a:pathLst>
          </a:custGeom>
          <a:gradFill>
            <a:gsLst>
              <a:gs pos="97000">
                <a:schemeClr val="accent4">
                  <a:lumMod val="60000"/>
                  <a:lumOff val="40000"/>
                </a:schemeClr>
              </a:gs>
              <a:gs pos="0">
                <a:srgbClr val="F44C00"/>
              </a:gs>
              <a:gs pos="51000">
                <a:schemeClr val="accent6">
                  <a:lumMod val="60000"/>
                  <a:lumOff val="40000"/>
                  <a:alpha val="89643"/>
                </a:schemeClr>
              </a:gs>
            </a:gsLst>
            <a:lin ang="5400012" scaled="0"/>
          </a:gradFill>
          <a:ln>
            <a:noFill/>
          </a:ln>
          <a:effectLst>
            <a:outerShdw blurRad="214313" algn="bl" rotWithShape="0">
              <a:schemeClr val="dk1">
                <a:alpha val="35000"/>
              </a:schemeClr>
            </a:outerShdw>
          </a:effectLst>
        </p:spPr>
        <p:txBody>
          <a:bodyPr spcFirstLastPara="1" wrap="square" lIns="121900" tIns="60933" rIns="121900" bIns="60933" anchor="ctr" anchorCtr="0">
            <a:noAutofit/>
          </a:bodyPr>
          <a:lstStyle/>
          <a:p>
            <a:pPr marL="0" marR="0" lvl="0" indent="0" algn="l" rtl="0">
              <a:lnSpc>
                <a:spcPct val="100000"/>
              </a:lnSpc>
              <a:spcBef>
                <a:spcPts val="0"/>
              </a:spcBef>
              <a:spcAft>
                <a:spcPts val="0"/>
              </a:spcAft>
              <a:buNone/>
            </a:pPr>
            <a:endParaRPr sz="2400">
              <a:latin typeface="Calibri"/>
              <a:ea typeface="Calibri"/>
              <a:cs typeface="Calibri"/>
              <a:sym typeface="Calibri"/>
            </a:endParaRPr>
          </a:p>
        </p:txBody>
      </p:sp>
      <p:sp>
        <p:nvSpPr>
          <p:cNvPr id="13" name="Google Shape;26;p4">
            <a:extLst>
              <a:ext uri="{FF2B5EF4-FFF2-40B4-BE49-F238E27FC236}">
                <a16:creationId xmlns:a16="http://schemas.microsoft.com/office/drawing/2014/main" id="{C5A40826-70C1-8A4C-81B3-A257A83C8714}"/>
              </a:ext>
            </a:extLst>
          </p:cNvPr>
          <p:cNvSpPr/>
          <p:nvPr userDrawn="1"/>
        </p:nvSpPr>
        <p:spPr>
          <a:xfrm>
            <a:off x="10353938" y="1"/>
            <a:ext cx="1838069" cy="1858772"/>
          </a:xfrm>
          <a:custGeom>
            <a:avLst/>
            <a:gdLst/>
            <a:ahLst/>
            <a:cxnLst/>
            <a:rect l="l" t="t" r="r" b="b"/>
            <a:pathLst>
              <a:path w="1838070" h="1858772" extrusionOk="0">
                <a:moveTo>
                  <a:pt x="1838071" y="1858772"/>
                </a:moveTo>
                <a:lnTo>
                  <a:pt x="1838071" y="0"/>
                </a:lnTo>
                <a:lnTo>
                  <a:pt x="0" y="0"/>
                </a:lnTo>
                <a:cubicBezTo>
                  <a:pt x="731393" y="489734"/>
                  <a:pt x="1356551" y="1121924"/>
                  <a:pt x="1838071" y="1858772"/>
                </a:cubicBezTo>
                <a:close/>
              </a:path>
            </a:pathLst>
          </a:custGeom>
          <a:gradFill>
            <a:gsLst>
              <a:gs pos="0">
                <a:schemeClr val="accent4">
                  <a:lumMod val="60000"/>
                  <a:lumOff val="40000"/>
                </a:schemeClr>
              </a:gs>
              <a:gs pos="98000">
                <a:schemeClr val="accent5">
                  <a:lumMod val="20000"/>
                  <a:lumOff val="80000"/>
                </a:schemeClr>
              </a:gs>
              <a:gs pos="65000">
                <a:schemeClr val="accent5">
                  <a:lumMod val="40000"/>
                  <a:lumOff val="60000"/>
                </a:schemeClr>
              </a:gs>
              <a:gs pos="30000">
                <a:schemeClr val="accent5">
                  <a:lumMod val="60000"/>
                  <a:lumOff val="40000"/>
                </a:schemeClr>
              </a:gs>
            </a:gsLst>
            <a:lin ang="5400012" scaled="0"/>
          </a:gradFill>
          <a:ln>
            <a:noFill/>
          </a:ln>
          <a:effectLst>
            <a:outerShdw blurRad="214313" algn="bl" rotWithShape="0">
              <a:schemeClr val="dk1">
                <a:alpha val="30000"/>
              </a:schemeClr>
            </a:outerShdw>
          </a:effectLst>
        </p:spPr>
        <p:txBody>
          <a:bodyPr spcFirstLastPara="1" wrap="square" lIns="121900" tIns="60933" rIns="121900" bIns="60933" anchor="ctr" anchorCtr="0">
            <a:noAutofit/>
          </a:bodyPr>
          <a:lstStyle/>
          <a:p>
            <a:pPr marL="0" marR="0" lvl="0" indent="0" algn="l" rtl="0">
              <a:lnSpc>
                <a:spcPct val="100000"/>
              </a:lnSpc>
              <a:spcBef>
                <a:spcPts val="0"/>
              </a:spcBef>
              <a:spcAft>
                <a:spcPts val="0"/>
              </a:spcAft>
              <a:buNone/>
            </a:pPr>
            <a:endParaRPr sz="2400">
              <a:latin typeface="Calibri"/>
              <a:ea typeface="Calibri"/>
              <a:cs typeface="Calibri"/>
              <a:sym typeface="Calibri"/>
            </a:endParaRPr>
          </a:p>
        </p:txBody>
      </p:sp>
    </p:spTree>
    <p:extLst>
      <p:ext uri="{BB962C8B-B14F-4D97-AF65-F5344CB8AC3E}">
        <p14:creationId xmlns:p14="http://schemas.microsoft.com/office/powerpoint/2010/main" val="39868905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37"/>
        <p:cNvGrpSpPr/>
        <p:nvPr/>
      </p:nvGrpSpPr>
      <p:grpSpPr>
        <a:xfrm>
          <a:off x="0" y="0"/>
          <a:ext cx="0" cy="0"/>
          <a:chOff x="0" y="0"/>
          <a:chExt cx="0" cy="0"/>
        </a:xfrm>
      </p:grpSpPr>
      <p:sp>
        <p:nvSpPr>
          <p:cNvPr id="41" name="Google Shape;41;p6"/>
          <p:cNvSpPr txBox="1">
            <a:spLocks noGrp="1"/>
          </p:cNvSpPr>
          <p:nvPr>
            <p:ph type="title"/>
          </p:nvPr>
        </p:nvSpPr>
        <p:spPr>
          <a:xfrm>
            <a:off x="1038800" y="1114667"/>
            <a:ext cx="9282800" cy="528400"/>
          </a:xfrm>
          <a:prstGeom prst="rect">
            <a:avLst/>
          </a:prstGeom>
        </p:spPr>
        <p:txBody>
          <a:bodyPr spcFirstLastPara="1" wrap="square" lIns="0" tIns="0" rIns="0" bIns="0" anchor="b" anchorCtr="0">
            <a:noAutofit/>
          </a:bodyPr>
          <a:lstStyle>
            <a:lvl1pPr lvl="0" rtl="0">
              <a:spcBef>
                <a:spcPts val="0"/>
              </a:spcBef>
              <a:spcAft>
                <a:spcPts val="0"/>
              </a:spcAft>
              <a:buSzPts val="3200"/>
              <a:buNone/>
              <a:defRPr>
                <a:solidFill>
                  <a:srgbClr val="F44C00"/>
                </a:solidFill>
                <a:latin typeface="+mj-lt"/>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r>
              <a:rPr lang="en-US" dirty="0"/>
              <a:t>Click to edit Master title style</a:t>
            </a:r>
            <a:endParaRPr dirty="0"/>
          </a:p>
        </p:txBody>
      </p:sp>
      <p:sp>
        <p:nvSpPr>
          <p:cNvPr id="42" name="Google Shape;42;p6"/>
          <p:cNvSpPr txBox="1">
            <a:spLocks noGrp="1"/>
          </p:cNvSpPr>
          <p:nvPr>
            <p:ph type="body" idx="1"/>
          </p:nvPr>
        </p:nvSpPr>
        <p:spPr>
          <a:xfrm>
            <a:off x="1038800" y="1989900"/>
            <a:ext cx="4337200" cy="3895600"/>
          </a:xfrm>
          <a:prstGeom prst="rect">
            <a:avLst/>
          </a:prstGeom>
        </p:spPr>
        <p:txBody>
          <a:bodyPr spcFirstLastPara="1" wrap="square" lIns="0" tIns="0" rIns="0" bIns="0" anchor="t" anchorCtr="0">
            <a:noAutofit/>
          </a:bodyPr>
          <a:lstStyle>
            <a:lvl1pPr marL="609585" lvl="0" indent="-474121" rtl="0">
              <a:spcBef>
                <a:spcPts val="0"/>
              </a:spcBef>
              <a:spcAft>
                <a:spcPts val="0"/>
              </a:spcAft>
              <a:buSzPts val="2000"/>
              <a:buChar char="●"/>
              <a:defRPr sz="2667">
                <a:latin typeface="+mj-lt"/>
              </a:defRPr>
            </a:lvl1pPr>
            <a:lvl2pPr marL="1219170" lvl="1" indent="-474121" rtl="0">
              <a:spcBef>
                <a:spcPts val="1067"/>
              </a:spcBef>
              <a:spcAft>
                <a:spcPts val="0"/>
              </a:spcAft>
              <a:buSzPts val="2000"/>
              <a:buChar char="○"/>
              <a:defRPr sz="2667"/>
            </a:lvl2pPr>
            <a:lvl3pPr marL="1828754" lvl="2" indent="-474121" rtl="0">
              <a:spcBef>
                <a:spcPts val="1067"/>
              </a:spcBef>
              <a:spcAft>
                <a:spcPts val="0"/>
              </a:spcAft>
              <a:buSzPts val="2000"/>
              <a:buChar char="■"/>
              <a:defRPr sz="2667"/>
            </a:lvl3pPr>
            <a:lvl4pPr marL="2438339" lvl="3" indent="-474121" rtl="0">
              <a:spcBef>
                <a:spcPts val="1067"/>
              </a:spcBef>
              <a:spcAft>
                <a:spcPts val="0"/>
              </a:spcAft>
              <a:buSzPts val="2000"/>
              <a:buChar char="●"/>
              <a:defRPr sz="2667"/>
            </a:lvl4pPr>
            <a:lvl5pPr marL="3047924" lvl="4" indent="-474121" rtl="0">
              <a:spcBef>
                <a:spcPts val="1067"/>
              </a:spcBef>
              <a:spcAft>
                <a:spcPts val="0"/>
              </a:spcAft>
              <a:buSzPts val="2000"/>
              <a:buChar char="○"/>
              <a:defRPr sz="2667"/>
            </a:lvl5pPr>
            <a:lvl6pPr marL="3657509" lvl="5" indent="-474121" rtl="0">
              <a:spcBef>
                <a:spcPts val="1067"/>
              </a:spcBef>
              <a:spcAft>
                <a:spcPts val="0"/>
              </a:spcAft>
              <a:buSzPts val="2000"/>
              <a:buChar char="■"/>
              <a:defRPr sz="2667"/>
            </a:lvl6pPr>
            <a:lvl7pPr marL="4267093" lvl="6" indent="-474121" rtl="0">
              <a:spcBef>
                <a:spcPts val="1067"/>
              </a:spcBef>
              <a:spcAft>
                <a:spcPts val="0"/>
              </a:spcAft>
              <a:buSzPts val="2000"/>
              <a:buChar char="●"/>
              <a:defRPr sz="2667"/>
            </a:lvl7pPr>
            <a:lvl8pPr marL="4876678" lvl="7" indent="-474121" rtl="0">
              <a:spcBef>
                <a:spcPts val="1067"/>
              </a:spcBef>
              <a:spcAft>
                <a:spcPts val="0"/>
              </a:spcAft>
              <a:buSzPts val="2000"/>
              <a:buChar char="○"/>
              <a:defRPr sz="2667"/>
            </a:lvl8pPr>
            <a:lvl9pPr marL="5486263" lvl="8" indent="-474121" rtl="0">
              <a:spcBef>
                <a:spcPts val="1067"/>
              </a:spcBef>
              <a:spcAft>
                <a:spcPts val="1067"/>
              </a:spcAft>
              <a:buSzPts val="2000"/>
              <a:buChar char="■"/>
              <a:defRPr sz="2667"/>
            </a:lvl9pPr>
          </a:lstStyle>
          <a:p>
            <a:pPr lvl="0"/>
            <a:r>
              <a:rPr lang="en-US" dirty="0"/>
              <a:t>Click to edit Master text styles</a:t>
            </a:r>
          </a:p>
        </p:txBody>
      </p:sp>
      <p:sp>
        <p:nvSpPr>
          <p:cNvPr id="43" name="Google Shape;43;p6"/>
          <p:cNvSpPr txBox="1">
            <a:spLocks noGrp="1"/>
          </p:cNvSpPr>
          <p:nvPr>
            <p:ph type="body" idx="2"/>
          </p:nvPr>
        </p:nvSpPr>
        <p:spPr>
          <a:xfrm>
            <a:off x="5984271" y="1989900"/>
            <a:ext cx="4337200" cy="3895600"/>
          </a:xfrm>
          <a:prstGeom prst="rect">
            <a:avLst/>
          </a:prstGeom>
        </p:spPr>
        <p:txBody>
          <a:bodyPr spcFirstLastPara="1" wrap="square" lIns="0" tIns="0" rIns="0" bIns="0" anchor="t" anchorCtr="0">
            <a:noAutofit/>
          </a:bodyPr>
          <a:lstStyle>
            <a:lvl1pPr marL="609585" lvl="0" indent="-474121" rtl="0">
              <a:spcBef>
                <a:spcPts val="0"/>
              </a:spcBef>
              <a:spcAft>
                <a:spcPts val="0"/>
              </a:spcAft>
              <a:buSzPts val="2000"/>
              <a:buChar char="●"/>
              <a:defRPr sz="2667">
                <a:latin typeface="+mj-lt"/>
              </a:defRPr>
            </a:lvl1pPr>
            <a:lvl2pPr marL="1219170" lvl="1" indent="-474121" rtl="0">
              <a:spcBef>
                <a:spcPts val="1067"/>
              </a:spcBef>
              <a:spcAft>
                <a:spcPts val="0"/>
              </a:spcAft>
              <a:buSzPts val="2000"/>
              <a:buChar char="○"/>
              <a:defRPr sz="2667"/>
            </a:lvl2pPr>
            <a:lvl3pPr marL="1828754" lvl="2" indent="-474121" rtl="0">
              <a:spcBef>
                <a:spcPts val="1067"/>
              </a:spcBef>
              <a:spcAft>
                <a:spcPts val="0"/>
              </a:spcAft>
              <a:buSzPts val="2000"/>
              <a:buChar char="■"/>
              <a:defRPr sz="2667"/>
            </a:lvl3pPr>
            <a:lvl4pPr marL="2438339" lvl="3" indent="-474121" rtl="0">
              <a:spcBef>
                <a:spcPts val="1067"/>
              </a:spcBef>
              <a:spcAft>
                <a:spcPts val="0"/>
              </a:spcAft>
              <a:buSzPts val="2000"/>
              <a:buChar char="●"/>
              <a:defRPr sz="2667"/>
            </a:lvl4pPr>
            <a:lvl5pPr marL="3047924" lvl="4" indent="-474121" rtl="0">
              <a:spcBef>
                <a:spcPts val="1067"/>
              </a:spcBef>
              <a:spcAft>
                <a:spcPts val="0"/>
              </a:spcAft>
              <a:buSzPts val="2000"/>
              <a:buChar char="○"/>
              <a:defRPr sz="2667"/>
            </a:lvl5pPr>
            <a:lvl6pPr marL="3657509" lvl="5" indent="-474121" rtl="0">
              <a:spcBef>
                <a:spcPts val="1067"/>
              </a:spcBef>
              <a:spcAft>
                <a:spcPts val="0"/>
              </a:spcAft>
              <a:buSzPts val="2000"/>
              <a:buChar char="■"/>
              <a:defRPr sz="2667"/>
            </a:lvl6pPr>
            <a:lvl7pPr marL="4267093" lvl="6" indent="-474121" rtl="0">
              <a:spcBef>
                <a:spcPts val="1067"/>
              </a:spcBef>
              <a:spcAft>
                <a:spcPts val="0"/>
              </a:spcAft>
              <a:buSzPts val="2000"/>
              <a:buChar char="●"/>
              <a:defRPr sz="2667"/>
            </a:lvl7pPr>
            <a:lvl8pPr marL="4876678" lvl="7" indent="-474121" rtl="0">
              <a:spcBef>
                <a:spcPts val="1067"/>
              </a:spcBef>
              <a:spcAft>
                <a:spcPts val="0"/>
              </a:spcAft>
              <a:buSzPts val="2000"/>
              <a:buChar char="○"/>
              <a:defRPr sz="2667"/>
            </a:lvl8pPr>
            <a:lvl9pPr marL="5486263" lvl="8" indent="-474121" rtl="0">
              <a:spcBef>
                <a:spcPts val="1067"/>
              </a:spcBef>
              <a:spcAft>
                <a:spcPts val="1067"/>
              </a:spcAft>
              <a:buSzPts val="2000"/>
              <a:buChar char="■"/>
              <a:defRPr sz="2667"/>
            </a:lvl9pPr>
          </a:lstStyle>
          <a:p>
            <a:pPr lvl="0"/>
            <a:r>
              <a:rPr lang="en-US" dirty="0"/>
              <a:t>Click to edit Master text styles</a:t>
            </a:r>
          </a:p>
        </p:txBody>
      </p:sp>
      <p:sp>
        <p:nvSpPr>
          <p:cNvPr id="44" name="Google Shape;44;p6"/>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12" name="Google Shape;24;p4">
            <a:extLst>
              <a:ext uri="{FF2B5EF4-FFF2-40B4-BE49-F238E27FC236}">
                <a16:creationId xmlns:a16="http://schemas.microsoft.com/office/drawing/2014/main" id="{D8F27BBA-1D2F-6E4F-AE43-90D00B800A00}"/>
              </a:ext>
            </a:extLst>
          </p:cNvPr>
          <p:cNvSpPr/>
          <p:nvPr userDrawn="1"/>
        </p:nvSpPr>
        <p:spPr>
          <a:xfrm>
            <a:off x="9622675" y="0"/>
            <a:ext cx="2569336" cy="6858000"/>
          </a:xfrm>
          <a:custGeom>
            <a:avLst/>
            <a:gdLst/>
            <a:ahLst/>
            <a:cxnLst/>
            <a:rect l="l" t="t" r="r" b="b"/>
            <a:pathLst>
              <a:path w="2569336" h="6858000" extrusionOk="0">
                <a:moveTo>
                  <a:pt x="1256538" y="0"/>
                </a:moveTo>
                <a:cubicBezTo>
                  <a:pt x="1569466" y="775024"/>
                  <a:pt x="1729804" y="1603165"/>
                  <a:pt x="1728788" y="2438972"/>
                </a:cubicBezTo>
                <a:cubicBezTo>
                  <a:pt x="1728788" y="4144582"/>
                  <a:pt x="1073023" y="5696966"/>
                  <a:pt x="0" y="6858000"/>
                </a:cubicBezTo>
                <a:lnTo>
                  <a:pt x="2569337" y="6858000"/>
                </a:lnTo>
                <a:lnTo>
                  <a:pt x="2569337" y="0"/>
                </a:lnTo>
                <a:close/>
              </a:path>
            </a:pathLst>
          </a:custGeom>
          <a:gradFill>
            <a:gsLst>
              <a:gs pos="0">
                <a:schemeClr val="accent2"/>
              </a:gs>
              <a:gs pos="69000">
                <a:srgbClr val="995125"/>
              </a:gs>
              <a:gs pos="100000">
                <a:srgbClr val="653416"/>
              </a:gs>
            </a:gsLst>
            <a:lin ang="5400012" scaled="0"/>
          </a:gradFill>
          <a:ln>
            <a:noFill/>
          </a:ln>
          <a:effectLst>
            <a:outerShdw blurRad="214313" algn="bl" rotWithShape="0">
              <a:schemeClr val="dk1">
                <a:alpha val="25000"/>
              </a:schemeClr>
            </a:outerShdw>
          </a:effectLst>
        </p:spPr>
        <p:txBody>
          <a:bodyPr spcFirstLastPara="1" wrap="square" lIns="121900" tIns="60933" rIns="121900" bIns="60933" anchor="ctr" anchorCtr="0">
            <a:noAutofit/>
          </a:bodyPr>
          <a:lstStyle/>
          <a:p>
            <a:pPr marL="0" marR="0" lvl="0" indent="0" algn="l" rtl="0">
              <a:lnSpc>
                <a:spcPct val="100000"/>
              </a:lnSpc>
              <a:spcBef>
                <a:spcPts val="0"/>
              </a:spcBef>
              <a:spcAft>
                <a:spcPts val="0"/>
              </a:spcAft>
              <a:buNone/>
            </a:pPr>
            <a:endParaRPr sz="2400">
              <a:latin typeface="Calibri"/>
              <a:ea typeface="Calibri"/>
              <a:cs typeface="Calibri"/>
              <a:sym typeface="Calibri"/>
            </a:endParaRPr>
          </a:p>
        </p:txBody>
      </p:sp>
      <p:sp>
        <p:nvSpPr>
          <p:cNvPr id="13" name="Google Shape;25;p4">
            <a:extLst>
              <a:ext uri="{FF2B5EF4-FFF2-40B4-BE49-F238E27FC236}">
                <a16:creationId xmlns:a16="http://schemas.microsoft.com/office/drawing/2014/main" id="{BD5E4BC5-C6D6-6247-B791-83D875B610A0}"/>
              </a:ext>
            </a:extLst>
          </p:cNvPr>
          <p:cNvSpPr/>
          <p:nvPr userDrawn="1"/>
        </p:nvSpPr>
        <p:spPr>
          <a:xfrm>
            <a:off x="9822127" y="0"/>
            <a:ext cx="2369883" cy="6858000"/>
          </a:xfrm>
          <a:custGeom>
            <a:avLst/>
            <a:gdLst/>
            <a:ahLst/>
            <a:cxnLst/>
            <a:rect l="l" t="t" r="r" b="b"/>
            <a:pathLst>
              <a:path w="2369883" h="6858000" extrusionOk="0">
                <a:moveTo>
                  <a:pt x="0" y="0"/>
                </a:moveTo>
                <a:cubicBezTo>
                  <a:pt x="1144905" y="1173671"/>
                  <a:pt x="1850327" y="2777998"/>
                  <a:pt x="1850327" y="4547172"/>
                </a:cubicBezTo>
                <a:cubicBezTo>
                  <a:pt x="1851215" y="5336680"/>
                  <a:pt x="1708277" y="6119749"/>
                  <a:pt x="1428432" y="6858000"/>
                </a:cubicBezTo>
                <a:lnTo>
                  <a:pt x="2369883" y="6858000"/>
                </a:lnTo>
                <a:lnTo>
                  <a:pt x="2369883" y="0"/>
                </a:lnTo>
                <a:close/>
              </a:path>
            </a:pathLst>
          </a:custGeom>
          <a:gradFill>
            <a:gsLst>
              <a:gs pos="97000">
                <a:schemeClr val="accent4">
                  <a:lumMod val="60000"/>
                  <a:lumOff val="40000"/>
                </a:schemeClr>
              </a:gs>
              <a:gs pos="0">
                <a:srgbClr val="F44C00"/>
              </a:gs>
              <a:gs pos="51000">
                <a:schemeClr val="accent6">
                  <a:lumMod val="60000"/>
                  <a:lumOff val="40000"/>
                  <a:alpha val="89643"/>
                </a:schemeClr>
              </a:gs>
            </a:gsLst>
            <a:lin ang="5400012" scaled="0"/>
          </a:gradFill>
          <a:ln>
            <a:noFill/>
          </a:ln>
          <a:effectLst>
            <a:outerShdw blurRad="214313" algn="bl" rotWithShape="0">
              <a:schemeClr val="dk1">
                <a:alpha val="35000"/>
              </a:schemeClr>
            </a:outerShdw>
          </a:effectLst>
        </p:spPr>
        <p:txBody>
          <a:bodyPr spcFirstLastPara="1" wrap="square" lIns="121900" tIns="60933" rIns="121900" bIns="60933" anchor="ctr" anchorCtr="0">
            <a:noAutofit/>
          </a:bodyPr>
          <a:lstStyle/>
          <a:p>
            <a:pPr marL="0" marR="0" lvl="0" indent="0" algn="l" rtl="0">
              <a:lnSpc>
                <a:spcPct val="100000"/>
              </a:lnSpc>
              <a:spcBef>
                <a:spcPts val="0"/>
              </a:spcBef>
              <a:spcAft>
                <a:spcPts val="0"/>
              </a:spcAft>
              <a:buNone/>
            </a:pPr>
            <a:endParaRPr sz="2400">
              <a:latin typeface="Calibri"/>
              <a:ea typeface="Calibri"/>
              <a:cs typeface="Calibri"/>
              <a:sym typeface="Calibri"/>
            </a:endParaRPr>
          </a:p>
        </p:txBody>
      </p:sp>
      <p:sp>
        <p:nvSpPr>
          <p:cNvPr id="14" name="Google Shape;26;p4">
            <a:extLst>
              <a:ext uri="{FF2B5EF4-FFF2-40B4-BE49-F238E27FC236}">
                <a16:creationId xmlns:a16="http://schemas.microsoft.com/office/drawing/2014/main" id="{2B80DCEC-B1C6-AC43-8552-330C472D155B}"/>
              </a:ext>
            </a:extLst>
          </p:cNvPr>
          <p:cNvSpPr/>
          <p:nvPr userDrawn="1"/>
        </p:nvSpPr>
        <p:spPr>
          <a:xfrm>
            <a:off x="10353938" y="1"/>
            <a:ext cx="1838069" cy="1858772"/>
          </a:xfrm>
          <a:custGeom>
            <a:avLst/>
            <a:gdLst/>
            <a:ahLst/>
            <a:cxnLst/>
            <a:rect l="l" t="t" r="r" b="b"/>
            <a:pathLst>
              <a:path w="1838070" h="1858772" extrusionOk="0">
                <a:moveTo>
                  <a:pt x="1838071" y="1858772"/>
                </a:moveTo>
                <a:lnTo>
                  <a:pt x="1838071" y="0"/>
                </a:lnTo>
                <a:lnTo>
                  <a:pt x="0" y="0"/>
                </a:lnTo>
                <a:cubicBezTo>
                  <a:pt x="731393" y="489734"/>
                  <a:pt x="1356551" y="1121924"/>
                  <a:pt x="1838071" y="1858772"/>
                </a:cubicBezTo>
                <a:close/>
              </a:path>
            </a:pathLst>
          </a:custGeom>
          <a:gradFill>
            <a:gsLst>
              <a:gs pos="0">
                <a:schemeClr val="accent4">
                  <a:lumMod val="60000"/>
                  <a:lumOff val="40000"/>
                </a:schemeClr>
              </a:gs>
              <a:gs pos="98000">
                <a:schemeClr val="accent5">
                  <a:lumMod val="20000"/>
                  <a:lumOff val="80000"/>
                </a:schemeClr>
              </a:gs>
              <a:gs pos="65000">
                <a:schemeClr val="accent5">
                  <a:lumMod val="40000"/>
                  <a:lumOff val="60000"/>
                </a:schemeClr>
              </a:gs>
              <a:gs pos="30000">
                <a:schemeClr val="accent5">
                  <a:lumMod val="60000"/>
                  <a:lumOff val="40000"/>
                </a:schemeClr>
              </a:gs>
            </a:gsLst>
            <a:lin ang="5400012" scaled="0"/>
          </a:gradFill>
          <a:ln>
            <a:noFill/>
          </a:ln>
          <a:effectLst>
            <a:outerShdw blurRad="214313" algn="bl" rotWithShape="0">
              <a:schemeClr val="dk1">
                <a:alpha val="30000"/>
              </a:schemeClr>
            </a:outerShdw>
          </a:effectLst>
        </p:spPr>
        <p:txBody>
          <a:bodyPr spcFirstLastPara="1" wrap="square" lIns="121900" tIns="60933" rIns="121900" bIns="60933" anchor="ctr" anchorCtr="0">
            <a:noAutofit/>
          </a:bodyPr>
          <a:lstStyle/>
          <a:p>
            <a:pPr marL="0" marR="0" lvl="0" indent="0" algn="l" rtl="0">
              <a:lnSpc>
                <a:spcPct val="100000"/>
              </a:lnSpc>
              <a:spcBef>
                <a:spcPts val="0"/>
              </a:spcBef>
              <a:spcAft>
                <a:spcPts val="0"/>
              </a:spcAft>
              <a:buNone/>
            </a:pPr>
            <a:endParaRPr sz="2400">
              <a:latin typeface="Calibri"/>
              <a:ea typeface="Calibri"/>
              <a:cs typeface="Calibri"/>
              <a:sym typeface="Calibri"/>
            </a:endParaRPr>
          </a:p>
        </p:txBody>
      </p:sp>
    </p:spTree>
    <p:extLst>
      <p:ext uri="{BB962C8B-B14F-4D97-AF65-F5344CB8AC3E}">
        <p14:creationId xmlns:p14="http://schemas.microsoft.com/office/powerpoint/2010/main" val="4149102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20"/>
        <p:cNvGrpSpPr/>
        <p:nvPr/>
      </p:nvGrpSpPr>
      <p:grpSpPr>
        <a:xfrm>
          <a:off x="0" y="0"/>
          <a:ext cx="0" cy="0"/>
          <a:chOff x="0" y="0"/>
          <a:chExt cx="0" cy="0"/>
        </a:xfrm>
      </p:grpSpPr>
      <p:sp>
        <p:nvSpPr>
          <p:cNvPr id="14" name="Google Shape;24;p4">
            <a:extLst>
              <a:ext uri="{FF2B5EF4-FFF2-40B4-BE49-F238E27FC236}">
                <a16:creationId xmlns:a16="http://schemas.microsoft.com/office/drawing/2014/main" id="{2D785538-83CC-DB42-8DC4-CDA3EAC5FBEA}"/>
              </a:ext>
            </a:extLst>
          </p:cNvPr>
          <p:cNvSpPr/>
          <p:nvPr userDrawn="1"/>
        </p:nvSpPr>
        <p:spPr>
          <a:xfrm rot="10800000">
            <a:off x="-8231" y="9417"/>
            <a:ext cx="2569336" cy="6858000"/>
          </a:xfrm>
          <a:custGeom>
            <a:avLst/>
            <a:gdLst/>
            <a:ahLst/>
            <a:cxnLst/>
            <a:rect l="l" t="t" r="r" b="b"/>
            <a:pathLst>
              <a:path w="2569336" h="6858000" extrusionOk="0">
                <a:moveTo>
                  <a:pt x="1256538" y="0"/>
                </a:moveTo>
                <a:cubicBezTo>
                  <a:pt x="1569466" y="775024"/>
                  <a:pt x="1729804" y="1603165"/>
                  <a:pt x="1728788" y="2438972"/>
                </a:cubicBezTo>
                <a:cubicBezTo>
                  <a:pt x="1728788" y="4144582"/>
                  <a:pt x="1073023" y="5696966"/>
                  <a:pt x="0" y="6858000"/>
                </a:cubicBezTo>
                <a:lnTo>
                  <a:pt x="2569337" y="6858000"/>
                </a:lnTo>
                <a:lnTo>
                  <a:pt x="2569337" y="0"/>
                </a:lnTo>
                <a:close/>
              </a:path>
            </a:pathLst>
          </a:custGeom>
          <a:gradFill>
            <a:gsLst>
              <a:gs pos="0">
                <a:schemeClr val="accent2"/>
              </a:gs>
              <a:gs pos="69000">
                <a:srgbClr val="995125"/>
              </a:gs>
              <a:gs pos="100000">
                <a:srgbClr val="653416"/>
              </a:gs>
            </a:gsLst>
            <a:lin ang="5400012" scaled="0"/>
          </a:gradFill>
          <a:ln>
            <a:noFill/>
          </a:ln>
          <a:effectLst>
            <a:outerShdw blurRad="214313" algn="bl" rotWithShape="0">
              <a:schemeClr val="dk1">
                <a:alpha val="25000"/>
              </a:schemeClr>
            </a:outerShdw>
          </a:effectLst>
        </p:spPr>
        <p:txBody>
          <a:bodyPr spcFirstLastPara="1" wrap="square" lIns="121900" tIns="60933" rIns="121900" bIns="60933" anchor="ctr" anchorCtr="0">
            <a:noAutofit/>
          </a:bodyPr>
          <a:lstStyle/>
          <a:p>
            <a:pPr marL="0" marR="0" lvl="0" indent="0" algn="l" rtl="0">
              <a:lnSpc>
                <a:spcPct val="100000"/>
              </a:lnSpc>
              <a:spcBef>
                <a:spcPts val="0"/>
              </a:spcBef>
              <a:spcAft>
                <a:spcPts val="0"/>
              </a:spcAft>
              <a:buNone/>
            </a:pPr>
            <a:endParaRPr sz="2400">
              <a:latin typeface="Calibri"/>
              <a:ea typeface="Calibri"/>
              <a:cs typeface="Calibri"/>
              <a:sym typeface="Calibri"/>
            </a:endParaRPr>
          </a:p>
        </p:txBody>
      </p:sp>
      <p:sp>
        <p:nvSpPr>
          <p:cNvPr id="21" name="Google Shape;21;p4"/>
          <p:cNvSpPr txBox="1">
            <a:spLocks noGrp="1"/>
          </p:cNvSpPr>
          <p:nvPr>
            <p:ph type="body" idx="1"/>
          </p:nvPr>
        </p:nvSpPr>
        <p:spPr>
          <a:xfrm>
            <a:off x="2369867" y="2882400"/>
            <a:ext cx="7452400" cy="1093200"/>
          </a:xfrm>
          <a:prstGeom prst="rect">
            <a:avLst/>
          </a:prstGeom>
        </p:spPr>
        <p:txBody>
          <a:bodyPr spcFirstLastPara="1" wrap="square" lIns="0" tIns="0" rIns="0" bIns="0" anchor="ctr" anchorCtr="0">
            <a:noAutofit/>
          </a:bodyPr>
          <a:lstStyle>
            <a:lvl1pPr marL="67732" lvl="0" indent="0" algn="ctr" rtl="0">
              <a:spcBef>
                <a:spcPts val="0"/>
              </a:spcBef>
              <a:spcAft>
                <a:spcPts val="0"/>
              </a:spcAft>
              <a:buSzPts val="2800"/>
              <a:buFontTx/>
              <a:buNone/>
              <a:defRPr sz="3733">
                <a:latin typeface="+mj-lt"/>
                <a:ea typeface="Fira Sans Medium"/>
                <a:cs typeface="Fira Sans Medium"/>
                <a:sym typeface="Fira Sans Medium"/>
              </a:defRPr>
            </a:lvl1pPr>
            <a:lvl2pPr marL="1219170" lvl="1" indent="-541853" algn="ctr" rtl="0">
              <a:spcBef>
                <a:spcPts val="1067"/>
              </a:spcBef>
              <a:spcAft>
                <a:spcPts val="0"/>
              </a:spcAft>
              <a:buSzPts val="2800"/>
              <a:buFont typeface="Fira Sans Medium"/>
              <a:buChar char="○"/>
              <a:defRPr sz="3733">
                <a:latin typeface="Fira Sans Medium"/>
                <a:ea typeface="Fira Sans Medium"/>
                <a:cs typeface="Fira Sans Medium"/>
                <a:sym typeface="Fira Sans Medium"/>
              </a:defRPr>
            </a:lvl2pPr>
            <a:lvl3pPr marL="1828754" lvl="2" indent="-541853" algn="ctr" rtl="0">
              <a:spcBef>
                <a:spcPts val="1067"/>
              </a:spcBef>
              <a:spcAft>
                <a:spcPts val="0"/>
              </a:spcAft>
              <a:buSzPts val="2800"/>
              <a:buFont typeface="Fira Sans Medium"/>
              <a:buChar char="■"/>
              <a:defRPr sz="3733">
                <a:latin typeface="Fira Sans Medium"/>
                <a:ea typeface="Fira Sans Medium"/>
                <a:cs typeface="Fira Sans Medium"/>
                <a:sym typeface="Fira Sans Medium"/>
              </a:defRPr>
            </a:lvl3pPr>
            <a:lvl4pPr marL="2438339" lvl="3" indent="-541853" algn="ctr" rtl="0">
              <a:spcBef>
                <a:spcPts val="1067"/>
              </a:spcBef>
              <a:spcAft>
                <a:spcPts val="0"/>
              </a:spcAft>
              <a:buSzPts val="2800"/>
              <a:buFont typeface="Fira Sans Medium"/>
              <a:buChar char="●"/>
              <a:defRPr sz="3733">
                <a:latin typeface="Fira Sans Medium"/>
                <a:ea typeface="Fira Sans Medium"/>
                <a:cs typeface="Fira Sans Medium"/>
                <a:sym typeface="Fira Sans Medium"/>
              </a:defRPr>
            </a:lvl4pPr>
            <a:lvl5pPr marL="3047924" lvl="4" indent="-541853" algn="ctr" rtl="0">
              <a:spcBef>
                <a:spcPts val="1067"/>
              </a:spcBef>
              <a:spcAft>
                <a:spcPts val="0"/>
              </a:spcAft>
              <a:buSzPts val="2800"/>
              <a:buFont typeface="Fira Sans Medium"/>
              <a:buChar char="○"/>
              <a:defRPr sz="3733">
                <a:latin typeface="Fira Sans Medium"/>
                <a:ea typeface="Fira Sans Medium"/>
                <a:cs typeface="Fira Sans Medium"/>
                <a:sym typeface="Fira Sans Medium"/>
              </a:defRPr>
            </a:lvl5pPr>
            <a:lvl6pPr marL="3657509" lvl="5" indent="-541853" algn="ctr" rtl="0">
              <a:spcBef>
                <a:spcPts val="1067"/>
              </a:spcBef>
              <a:spcAft>
                <a:spcPts val="0"/>
              </a:spcAft>
              <a:buSzPts val="2800"/>
              <a:buFont typeface="Fira Sans Medium"/>
              <a:buChar char="■"/>
              <a:defRPr sz="3733">
                <a:latin typeface="Fira Sans Medium"/>
                <a:ea typeface="Fira Sans Medium"/>
                <a:cs typeface="Fira Sans Medium"/>
                <a:sym typeface="Fira Sans Medium"/>
              </a:defRPr>
            </a:lvl6pPr>
            <a:lvl7pPr marL="4267093" lvl="6" indent="-541853" algn="ctr" rtl="0">
              <a:spcBef>
                <a:spcPts val="1067"/>
              </a:spcBef>
              <a:spcAft>
                <a:spcPts val="0"/>
              </a:spcAft>
              <a:buSzPts val="2800"/>
              <a:buFont typeface="Fira Sans Medium"/>
              <a:buChar char="●"/>
              <a:defRPr sz="3733">
                <a:latin typeface="Fira Sans Medium"/>
                <a:ea typeface="Fira Sans Medium"/>
                <a:cs typeface="Fira Sans Medium"/>
                <a:sym typeface="Fira Sans Medium"/>
              </a:defRPr>
            </a:lvl7pPr>
            <a:lvl8pPr marL="4876678" lvl="7" indent="-541853" algn="ctr" rtl="0">
              <a:spcBef>
                <a:spcPts val="1067"/>
              </a:spcBef>
              <a:spcAft>
                <a:spcPts val="0"/>
              </a:spcAft>
              <a:buSzPts val="2800"/>
              <a:buFont typeface="Fira Sans Medium"/>
              <a:buChar char="○"/>
              <a:defRPr sz="3733">
                <a:latin typeface="Fira Sans Medium"/>
                <a:ea typeface="Fira Sans Medium"/>
                <a:cs typeface="Fira Sans Medium"/>
                <a:sym typeface="Fira Sans Medium"/>
              </a:defRPr>
            </a:lvl8pPr>
            <a:lvl9pPr marL="5486263" lvl="8" indent="-541853" algn="ctr" rtl="0">
              <a:spcBef>
                <a:spcPts val="1067"/>
              </a:spcBef>
              <a:spcAft>
                <a:spcPts val="1067"/>
              </a:spcAft>
              <a:buSzPts val="2800"/>
              <a:buFont typeface="Fira Sans Medium"/>
              <a:buChar char="■"/>
              <a:defRPr sz="3733">
                <a:latin typeface="Fira Sans Medium"/>
                <a:ea typeface="Fira Sans Medium"/>
                <a:cs typeface="Fira Sans Medium"/>
                <a:sym typeface="Fira Sans Medium"/>
              </a:defRPr>
            </a:lvl9pPr>
          </a:lstStyle>
          <a:p>
            <a:pPr lvl="0"/>
            <a:r>
              <a:rPr lang="en-US" dirty="0"/>
              <a:t>Click to edit Master text styles</a:t>
            </a:r>
          </a:p>
        </p:txBody>
      </p:sp>
      <p:sp>
        <p:nvSpPr>
          <p:cNvPr id="23" name="Google Shape;23;p4"/>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
        <p:nvSpPr>
          <p:cNvPr id="13" name="Google Shape;25;p4">
            <a:extLst>
              <a:ext uri="{FF2B5EF4-FFF2-40B4-BE49-F238E27FC236}">
                <a16:creationId xmlns:a16="http://schemas.microsoft.com/office/drawing/2014/main" id="{357BBA2D-A427-1B4D-8619-0E8204265FD4}"/>
              </a:ext>
            </a:extLst>
          </p:cNvPr>
          <p:cNvSpPr/>
          <p:nvPr userDrawn="1"/>
        </p:nvSpPr>
        <p:spPr>
          <a:xfrm rot="10800000">
            <a:off x="-13848" y="4281"/>
            <a:ext cx="2369883" cy="6858000"/>
          </a:xfrm>
          <a:custGeom>
            <a:avLst/>
            <a:gdLst/>
            <a:ahLst/>
            <a:cxnLst/>
            <a:rect l="l" t="t" r="r" b="b"/>
            <a:pathLst>
              <a:path w="2369883" h="6858000" extrusionOk="0">
                <a:moveTo>
                  <a:pt x="0" y="0"/>
                </a:moveTo>
                <a:cubicBezTo>
                  <a:pt x="1144905" y="1173671"/>
                  <a:pt x="1850327" y="2777998"/>
                  <a:pt x="1850327" y="4547172"/>
                </a:cubicBezTo>
                <a:cubicBezTo>
                  <a:pt x="1851215" y="5336680"/>
                  <a:pt x="1708277" y="6119749"/>
                  <a:pt x="1428432" y="6858000"/>
                </a:cubicBezTo>
                <a:lnTo>
                  <a:pt x="2369883" y="6858000"/>
                </a:lnTo>
                <a:lnTo>
                  <a:pt x="2369883" y="0"/>
                </a:lnTo>
                <a:close/>
              </a:path>
            </a:pathLst>
          </a:custGeom>
          <a:gradFill>
            <a:gsLst>
              <a:gs pos="97000">
                <a:schemeClr val="accent4">
                  <a:lumMod val="60000"/>
                  <a:lumOff val="40000"/>
                </a:schemeClr>
              </a:gs>
              <a:gs pos="0">
                <a:srgbClr val="F44C00"/>
              </a:gs>
              <a:gs pos="51000">
                <a:schemeClr val="accent6">
                  <a:lumMod val="60000"/>
                  <a:lumOff val="40000"/>
                  <a:alpha val="89643"/>
                </a:schemeClr>
              </a:gs>
            </a:gsLst>
            <a:lin ang="5400012" scaled="0"/>
          </a:gradFill>
          <a:ln>
            <a:noFill/>
          </a:ln>
          <a:effectLst>
            <a:outerShdw blurRad="214313" algn="bl" rotWithShape="0">
              <a:schemeClr val="dk1">
                <a:alpha val="35000"/>
              </a:schemeClr>
            </a:outerShdw>
          </a:effectLst>
        </p:spPr>
        <p:txBody>
          <a:bodyPr spcFirstLastPara="1" wrap="square" lIns="121900" tIns="60933" rIns="121900" bIns="60933" anchor="ctr" anchorCtr="0">
            <a:noAutofit/>
          </a:bodyPr>
          <a:lstStyle/>
          <a:p>
            <a:pPr marL="0" marR="0" lvl="0" indent="0" algn="l" rtl="0">
              <a:lnSpc>
                <a:spcPct val="100000"/>
              </a:lnSpc>
              <a:spcBef>
                <a:spcPts val="0"/>
              </a:spcBef>
              <a:spcAft>
                <a:spcPts val="0"/>
              </a:spcAft>
              <a:buNone/>
            </a:pPr>
            <a:endParaRPr sz="2400">
              <a:latin typeface="Calibri"/>
              <a:ea typeface="Calibri"/>
              <a:cs typeface="Calibri"/>
              <a:sym typeface="Calibri"/>
            </a:endParaRPr>
          </a:p>
        </p:txBody>
      </p:sp>
      <p:sp>
        <p:nvSpPr>
          <p:cNvPr id="12" name="Google Shape;26;p4">
            <a:extLst>
              <a:ext uri="{FF2B5EF4-FFF2-40B4-BE49-F238E27FC236}">
                <a16:creationId xmlns:a16="http://schemas.microsoft.com/office/drawing/2014/main" id="{6AFA69CF-D010-4C46-BD09-378AE443468B}"/>
              </a:ext>
            </a:extLst>
          </p:cNvPr>
          <p:cNvSpPr/>
          <p:nvPr userDrawn="1"/>
        </p:nvSpPr>
        <p:spPr>
          <a:xfrm rot="10800000">
            <a:off x="-7240" y="4999229"/>
            <a:ext cx="1838069" cy="1858772"/>
          </a:xfrm>
          <a:custGeom>
            <a:avLst/>
            <a:gdLst/>
            <a:ahLst/>
            <a:cxnLst/>
            <a:rect l="l" t="t" r="r" b="b"/>
            <a:pathLst>
              <a:path w="1838070" h="1858772" extrusionOk="0">
                <a:moveTo>
                  <a:pt x="1838071" y="1858772"/>
                </a:moveTo>
                <a:lnTo>
                  <a:pt x="1838071" y="0"/>
                </a:lnTo>
                <a:lnTo>
                  <a:pt x="0" y="0"/>
                </a:lnTo>
                <a:cubicBezTo>
                  <a:pt x="731393" y="489734"/>
                  <a:pt x="1356551" y="1121924"/>
                  <a:pt x="1838071" y="1858772"/>
                </a:cubicBezTo>
                <a:close/>
              </a:path>
            </a:pathLst>
          </a:custGeom>
          <a:gradFill>
            <a:gsLst>
              <a:gs pos="0">
                <a:schemeClr val="accent4">
                  <a:lumMod val="60000"/>
                  <a:lumOff val="40000"/>
                </a:schemeClr>
              </a:gs>
              <a:gs pos="98000">
                <a:schemeClr val="accent5">
                  <a:lumMod val="20000"/>
                  <a:lumOff val="80000"/>
                </a:schemeClr>
              </a:gs>
              <a:gs pos="65000">
                <a:schemeClr val="accent5">
                  <a:lumMod val="40000"/>
                  <a:lumOff val="60000"/>
                </a:schemeClr>
              </a:gs>
              <a:gs pos="30000">
                <a:schemeClr val="accent5">
                  <a:lumMod val="60000"/>
                  <a:lumOff val="40000"/>
                </a:schemeClr>
              </a:gs>
            </a:gsLst>
            <a:lin ang="5400012" scaled="0"/>
          </a:gradFill>
          <a:ln>
            <a:noFill/>
          </a:ln>
          <a:effectLst>
            <a:outerShdw blurRad="214313" algn="bl" rotWithShape="0">
              <a:schemeClr val="dk1">
                <a:alpha val="30000"/>
              </a:schemeClr>
            </a:outerShdw>
          </a:effectLst>
        </p:spPr>
        <p:txBody>
          <a:bodyPr spcFirstLastPara="1" wrap="square" lIns="121900" tIns="60933" rIns="121900" bIns="60933" anchor="ctr" anchorCtr="0">
            <a:noAutofit/>
          </a:bodyPr>
          <a:lstStyle/>
          <a:p>
            <a:pPr marL="0" marR="0" lvl="0" indent="0" algn="l" rtl="0">
              <a:lnSpc>
                <a:spcPct val="100000"/>
              </a:lnSpc>
              <a:spcBef>
                <a:spcPts val="0"/>
              </a:spcBef>
              <a:spcAft>
                <a:spcPts val="0"/>
              </a:spcAft>
              <a:buNone/>
            </a:pPr>
            <a:endParaRPr sz="2400">
              <a:latin typeface="Calibri"/>
              <a:ea typeface="Calibri"/>
              <a:cs typeface="Calibri"/>
              <a:sym typeface="Calibri"/>
            </a:endParaRPr>
          </a:p>
        </p:txBody>
      </p:sp>
    </p:spTree>
    <p:extLst>
      <p:ext uri="{BB962C8B-B14F-4D97-AF65-F5344CB8AC3E}">
        <p14:creationId xmlns:p14="http://schemas.microsoft.com/office/powerpoint/2010/main" val="19137046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ubtitle">
  <p:cSld name="Subtitle">
    <p:bg>
      <p:bgPr>
        <a:gradFill>
          <a:gsLst>
            <a:gs pos="0">
              <a:schemeClr val="accent4"/>
            </a:gs>
            <a:gs pos="54000">
              <a:srgbClr val="FFA137"/>
            </a:gs>
            <a:gs pos="100000">
              <a:schemeClr val="accent5">
                <a:lumMod val="40000"/>
                <a:lumOff val="60000"/>
              </a:schemeClr>
            </a:gs>
          </a:gsLst>
          <a:lin ang="0" scaled="0"/>
        </a:gradFill>
        <a:effectLst/>
      </p:bgPr>
    </p:bg>
    <p:spTree>
      <p:nvGrpSpPr>
        <p:cNvPr id="1" name="Shape 14"/>
        <p:cNvGrpSpPr/>
        <p:nvPr/>
      </p:nvGrpSpPr>
      <p:grpSpPr>
        <a:xfrm>
          <a:off x="0" y="0"/>
          <a:ext cx="0" cy="0"/>
          <a:chOff x="0" y="0"/>
          <a:chExt cx="0" cy="0"/>
        </a:xfrm>
      </p:grpSpPr>
      <p:sp>
        <p:nvSpPr>
          <p:cNvPr id="15" name="Google Shape;15;p3"/>
          <p:cNvSpPr/>
          <p:nvPr/>
        </p:nvSpPr>
        <p:spPr>
          <a:xfrm>
            <a:off x="6327633" y="0"/>
            <a:ext cx="5875155" cy="6858000"/>
          </a:xfrm>
          <a:custGeom>
            <a:avLst/>
            <a:gdLst/>
            <a:ahLst/>
            <a:cxnLst/>
            <a:rect l="l" t="t" r="r" b="b"/>
            <a:pathLst>
              <a:path w="6228079" h="6858000" extrusionOk="0">
                <a:moveTo>
                  <a:pt x="0" y="0"/>
                </a:moveTo>
                <a:cubicBezTo>
                  <a:pt x="1192022" y="1180275"/>
                  <a:pt x="1930400" y="2817749"/>
                  <a:pt x="1930400" y="4627690"/>
                </a:cubicBezTo>
                <a:cubicBezTo>
                  <a:pt x="1931225" y="5388331"/>
                  <a:pt x="1798574" y="6143219"/>
                  <a:pt x="1538478" y="6858000"/>
                </a:cubicBezTo>
                <a:lnTo>
                  <a:pt x="6228080" y="6858000"/>
                </a:lnTo>
                <a:lnTo>
                  <a:pt x="6228080" y="0"/>
                </a:lnTo>
                <a:close/>
              </a:path>
            </a:pathLst>
          </a:custGeom>
          <a:gradFill>
            <a:gsLst>
              <a:gs pos="50000">
                <a:srgbClr val="995125"/>
              </a:gs>
              <a:gs pos="0">
                <a:schemeClr val="accent2"/>
              </a:gs>
              <a:gs pos="100000">
                <a:srgbClr val="653416"/>
              </a:gs>
            </a:gsLst>
            <a:lin ang="5400012" scaled="0"/>
          </a:gradFill>
          <a:ln>
            <a:noFill/>
          </a:ln>
          <a:effectLst>
            <a:outerShdw blurRad="571500" dist="19050" dir="10800000" algn="bl" rotWithShape="0">
              <a:schemeClr val="dk1">
                <a:alpha val="35000"/>
              </a:schemeClr>
            </a:outerShdw>
          </a:effectLst>
        </p:spPr>
        <p:txBody>
          <a:bodyPr spcFirstLastPara="1" wrap="square" lIns="121900" tIns="60933" rIns="121900" bIns="60933" anchor="ctr" anchorCtr="0">
            <a:noAutofit/>
          </a:bodyPr>
          <a:lstStyle/>
          <a:p>
            <a:pPr marL="0" marR="0" lvl="0" indent="0" algn="l" rtl="0">
              <a:lnSpc>
                <a:spcPct val="100000"/>
              </a:lnSpc>
              <a:spcBef>
                <a:spcPts val="0"/>
              </a:spcBef>
              <a:spcAft>
                <a:spcPts val="0"/>
              </a:spcAft>
              <a:buNone/>
            </a:pPr>
            <a:endParaRPr sz="2400">
              <a:latin typeface="Calibri"/>
              <a:ea typeface="Calibri"/>
              <a:cs typeface="Calibri"/>
              <a:sym typeface="Calibri"/>
            </a:endParaRPr>
          </a:p>
        </p:txBody>
      </p:sp>
      <p:sp>
        <p:nvSpPr>
          <p:cNvPr id="16" name="Google Shape;16;p3"/>
          <p:cNvSpPr/>
          <p:nvPr/>
        </p:nvSpPr>
        <p:spPr>
          <a:xfrm>
            <a:off x="6543880" y="0"/>
            <a:ext cx="5658491" cy="6858000"/>
          </a:xfrm>
          <a:custGeom>
            <a:avLst/>
            <a:gdLst/>
            <a:ahLst/>
            <a:cxnLst/>
            <a:rect l="l" t="t" r="r" b="b"/>
            <a:pathLst>
              <a:path w="5998400" h="6858000" extrusionOk="0">
                <a:moveTo>
                  <a:pt x="2752407" y="0"/>
                </a:moveTo>
                <a:cubicBezTo>
                  <a:pt x="2856294" y="466997"/>
                  <a:pt x="2908554" y="943991"/>
                  <a:pt x="2908300" y="1422400"/>
                </a:cubicBezTo>
                <a:cubicBezTo>
                  <a:pt x="2908300" y="3686239"/>
                  <a:pt x="1753171" y="5680139"/>
                  <a:pt x="0" y="6847206"/>
                </a:cubicBezTo>
                <a:lnTo>
                  <a:pt x="0" y="6858000"/>
                </a:lnTo>
                <a:lnTo>
                  <a:pt x="5998401" y="6858000"/>
                </a:lnTo>
                <a:lnTo>
                  <a:pt x="5998401" y="0"/>
                </a:lnTo>
                <a:close/>
              </a:path>
            </a:pathLst>
          </a:custGeom>
          <a:gradFill>
            <a:gsLst>
              <a:gs pos="50000">
                <a:schemeClr val="accent6">
                  <a:lumMod val="60000"/>
                  <a:lumOff val="40000"/>
                </a:schemeClr>
              </a:gs>
              <a:gs pos="0">
                <a:srgbClr val="F44C00"/>
              </a:gs>
              <a:gs pos="100000">
                <a:schemeClr val="accent4">
                  <a:lumMod val="60000"/>
                  <a:lumOff val="40000"/>
                </a:schemeClr>
              </a:gs>
            </a:gsLst>
            <a:lin ang="5400012" scaled="0"/>
          </a:gradFill>
          <a:ln>
            <a:noFill/>
          </a:ln>
          <a:effectLst>
            <a:outerShdw blurRad="571500" dist="19050" dir="10800000" algn="bl" rotWithShape="0">
              <a:schemeClr val="dk1">
                <a:alpha val="30000"/>
              </a:schemeClr>
            </a:outerShdw>
          </a:effectLst>
        </p:spPr>
        <p:txBody>
          <a:bodyPr spcFirstLastPara="1" wrap="square" lIns="121900" tIns="60933" rIns="121900" bIns="60933" anchor="ctr" anchorCtr="0">
            <a:noAutofit/>
          </a:bodyPr>
          <a:lstStyle/>
          <a:p>
            <a:pPr marL="0" marR="0" lvl="0" indent="0" algn="l" rtl="0">
              <a:lnSpc>
                <a:spcPct val="100000"/>
              </a:lnSpc>
              <a:spcBef>
                <a:spcPts val="0"/>
              </a:spcBef>
              <a:spcAft>
                <a:spcPts val="0"/>
              </a:spcAft>
              <a:buNone/>
            </a:pPr>
            <a:endParaRPr sz="2400">
              <a:latin typeface="Calibri"/>
              <a:ea typeface="Calibri"/>
              <a:cs typeface="Calibri"/>
              <a:sym typeface="Calibri"/>
            </a:endParaRPr>
          </a:p>
        </p:txBody>
      </p:sp>
      <p:sp>
        <p:nvSpPr>
          <p:cNvPr id="17" name="Google Shape;17;p3"/>
          <p:cNvSpPr/>
          <p:nvPr/>
        </p:nvSpPr>
        <p:spPr>
          <a:xfrm>
            <a:off x="8601496" y="1"/>
            <a:ext cx="3596915" cy="4807839"/>
          </a:xfrm>
          <a:custGeom>
            <a:avLst/>
            <a:gdLst/>
            <a:ahLst/>
            <a:cxnLst/>
            <a:rect l="l" t="t" r="r" b="b"/>
            <a:pathLst>
              <a:path w="3812984" h="4807839" extrusionOk="0">
                <a:moveTo>
                  <a:pt x="3812984" y="4807839"/>
                </a:moveTo>
                <a:lnTo>
                  <a:pt x="3812984" y="0"/>
                </a:lnTo>
                <a:lnTo>
                  <a:pt x="0" y="0"/>
                </a:lnTo>
                <a:cubicBezTo>
                  <a:pt x="1961959" y="853313"/>
                  <a:pt x="3421634" y="2644648"/>
                  <a:pt x="3812984" y="4807839"/>
                </a:cubicBezTo>
                <a:close/>
              </a:path>
            </a:pathLst>
          </a:custGeom>
          <a:gradFill>
            <a:gsLst>
              <a:gs pos="68000">
                <a:schemeClr val="accent5">
                  <a:lumMod val="40000"/>
                  <a:lumOff val="60000"/>
                </a:schemeClr>
              </a:gs>
              <a:gs pos="33000">
                <a:schemeClr val="accent5">
                  <a:lumMod val="60000"/>
                  <a:lumOff val="40000"/>
                </a:schemeClr>
              </a:gs>
              <a:gs pos="0">
                <a:schemeClr val="accent4">
                  <a:lumMod val="60000"/>
                  <a:lumOff val="40000"/>
                </a:schemeClr>
              </a:gs>
              <a:gs pos="100000">
                <a:schemeClr val="accent5">
                  <a:lumMod val="20000"/>
                  <a:lumOff val="80000"/>
                </a:schemeClr>
              </a:gs>
            </a:gsLst>
            <a:lin ang="5400012" scaled="0"/>
          </a:gradFill>
          <a:ln>
            <a:noFill/>
          </a:ln>
          <a:effectLst>
            <a:outerShdw blurRad="571500" dist="19050" dir="10800000" algn="bl" rotWithShape="0">
              <a:schemeClr val="dk1">
                <a:alpha val="30000"/>
              </a:schemeClr>
            </a:outerShdw>
          </a:effectLst>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8" name="Google Shape;18;p3"/>
          <p:cNvSpPr txBox="1">
            <a:spLocks noGrp="1"/>
          </p:cNvSpPr>
          <p:nvPr>
            <p:ph type="ctrTitle"/>
          </p:nvPr>
        </p:nvSpPr>
        <p:spPr>
          <a:xfrm>
            <a:off x="1038800" y="2646251"/>
            <a:ext cx="6720800" cy="842800"/>
          </a:xfrm>
          <a:prstGeom prst="rect">
            <a:avLst/>
          </a:prstGeom>
        </p:spPr>
        <p:txBody>
          <a:bodyPr spcFirstLastPara="1" wrap="square" lIns="0" tIns="0" rIns="0" bIns="0" anchor="b" anchorCtr="0">
            <a:noAutofit/>
          </a:bodyPr>
          <a:lstStyle>
            <a:lvl1pPr lvl="0" rtl="0">
              <a:spcBef>
                <a:spcPts val="0"/>
              </a:spcBef>
              <a:spcAft>
                <a:spcPts val="0"/>
              </a:spcAft>
              <a:buClr>
                <a:schemeClr val="lt1"/>
              </a:buClr>
              <a:buSzPts val="4400"/>
              <a:buNone/>
              <a:defRPr sz="5867">
                <a:solidFill>
                  <a:schemeClr val="bg1">
                    <a:lumMod val="50000"/>
                  </a:schemeClr>
                </a:solidFill>
                <a:latin typeface="+mj-lt"/>
              </a:defRPr>
            </a:lvl1pPr>
            <a:lvl2pPr lvl="1" rtl="0">
              <a:spcBef>
                <a:spcPts val="0"/>
              </a:spcBef>
              <a:spcAft>
                <a:spcPts val="0"/>
              </a:spcAft>
              <a:buClr>
                <a:schemeClr val="lt1"/>
              </a:buClr>
              <a:buSzPts val="4400"/>
              <a:buNone/>
              <a:defRPr sz="5867">
                <a:solidFill>
                  <a:schemeClr val="lt1"/>
                </a:solidFill>
              </a:defRPr>
            </a:lvl2pPr>
            <a:lvl3pPr lvl="2" rtl="0">
              <a:spcBef>
                <a:spcPts val="0"/>
              </a:spcBef>
              <a:spcAft>
                <a:spcPts val="0"/>
              </a:spcAft>
              <a:buClr>
                <a:schemeClr val="lt1"/>
              </a:buClr>
              <a:buSzPts val="4400"/>
              <a:buNone/>
              <a:defRPr sz="5867">
                <a:solidFill>
                  <a:schemeClr val="lt1"/>
                </a:solidFill>
              </a:defRPr>
            </a:lvl3pPr>
            <a:lvl4pPr lvl="3" rtl="0">
              <a:spcBef>
                <a:spcPts val="0"/>
              </a:spcBef>
              <a:spcAft>
                <a:spcPts val="0"/>
              </a:spcAft>
              <a:buClr>
                <a:schemeClr val="lt1"/>
              </a:buClr>
              <a:buSzPts val="4400"/>
              <a:buNone/>
              <a:defRPr sz="5867">
                <a:solidFill>
                  <a:schemeClr val="lt1"/>
                </a:solidFill>
              </a:defRPr>
            </a:lvl4pPr>
            <a:lvl5pPr lvl="4" rtl="0">
              <a:spcBef>
                <a:spcPts val="0"/>
              </a:spcBef>
              <a:spcAft>
                <a:spcPts val="0"/>
              </a:spcAft>
              <a:buClr>
                <a:schemeClr val="lt1"/>
              </a:buClr>
              <a:buSzPts val="4400"/>
              <a:buNone/>
              <a:defRPr sz="5867">
                <a:solidFill>
                  <a:schemeClr val="lt1"/>
                </a:solidFill>
              </a:defRPr>
            </a:lvl5pPr>
            <a:lvl6pPr lvl="5" rtl="0">
              <a:spcBef>
                <a:spcPts val="0"/>
              </a:spcBef>
              <a:spcAft>
                <a:spcPts val="0"/>
              </a:spcAft>
              <a:buClr>
                <a:schemeClr val="lt1"/>
              </a:buClr>
              <a:buSzPts val="4400"/>
              <a:buNone/>
              <a:defRPr sz="5867">
                <a:solidFill>
                  <a:schemeClr val="lt1"/>
                </a:solidFill>
              </a:defRPr>
            </a:lvl6pPr>
            <a:lvl7pPr lvl="6" rtl="0">
              <a:spcBef>
                <a:spcPts val="0"/>
              </a:spcBef>
              <a:spcAft>
                <a:spcPts val="0"/>
              </a:spcAft>
              <a:buClr>
                <a:schemeClr val="lt1"/>
              </a:buClr>
              <a:buSzPts val="4400"/>
              <a:buNone/>
              <a:defRPr sz="5867">
                <a:solidFill>
                  <a:schemeClr val="lt1"/>
                </a:solidFill>
              </a:defRPr>
            </a:lvl7pPr>
            <a:lvl8pPr lvl="7" rtl="0">
              <a:spcBef>
                <a:spcPts val="0"/>
              </a:spcBef>
              <a:spcAft>
                <a:spcPts val="0"/>
              </a:spcAft>
              <a:buClr>
                <a:schemeClr val="lt1"/>
              </a:buClr>
              <a:buSzPts val="4400"/>
              <a:buNone/>
              <a:defRPr sz="5867">
                <a:solidFill>
                  <a:schemeClr val="lt1"/>
                </a:solidFill>
              </a:defRPr>
            </a:lvl8pPr>
            <a:lvl9pPr lvl="8" rtl="0">
              <a:spcBef>
                <a:spcPts val="0"/>
              </a:spcBef>
              <a:spcAft>
                <a:spcPts val="0"/>
              </a:spcAft>
              <a:buClr>
                <a:schemeClr val="lt1"/>
              </a:buClr>
              <a:buSzPts val="4400"/>
              <a:buNone/>
              <a:defRPr sz="5867">
                <a:solidFill>
                  <a:schemeClr val="lt1"/>
                </a:solidFill>
              </a:defRPr>
            </a:lvl9pPr>
          </a:lstStyle>
          <a:p>
            <a:r>
              <a:rPr lang="en-US" dirty="0"/>
              <a:t>Click to edit Master title style</a:t>
            </a:r>
            <a:endParaRPr dirty="0"/>
          </a:p>
        </p:txBody>
      </p:sp>
      <p:sp>
        <p:nvSpPr>
          <p:cNvPr id="19" name="Google Shape;19;p3"/>
          <p:cNvSpPr txBox="1">
            <a:spLocks noGrp="1"/>
          </p:cNvSpPr>
          <p:nvPr>
            <p:ph type="subTitle" idx="1"/>
          </p:nvPr>
        </p:nvSpPr>
        <p:spPr>
          <a:xfrm>
            <a:off x="1038800" y="3618551"/>
            <a:ext cx="6720800" cy="593200"/>
          </a:xfrm>
          <a:prstGeom prst="rect">
            <a:avLst/>
          </a:prstGeom>
        </p:spPr>
        <p:txBody>
          <a:bodyPr spcFirstLastPara="1" wrap="square" lIns="0" tIns="0" rIns="0" bIns="0" anchor="t" anchorCtr="0">
            <a:noAutofit/>
          </a:bodyPr>
          <a:lstStyle>
            <a:lvl1pPr lvl="0" rtl="0">
              <a:spcBef>
                <a:spcPts val="0"/>
              </a:spcBef>
              <a:spcAft>
                <a:spcPts val="0"/>
              </a:spcAft>
              <a:buClr>
                <a:schemeClr val="dk1"/>
              </a:buClr>
              <a:buSzPts val="2400"/>
              <a:buNone/>
              <a:defRPr/>
            </a:lvl1pPr>
            <a:lvl2pPr lvl="1" rtl="0">
              <a:spcBef>
                <a:spcPts val="1067"/>
              </a:spcBef>
              <a:spcAft>
                <a:spcPts val="0"/>
              </a:spcAft>
              <a:buClr>
                <a:schemeClr val="dk1"/>
              </a:buClr>
              <a:buSzPts val="3000"/>
              <a:buNone/>
              <a:defRPr sz="4000"/>
            </a:lvl2pPr>
            <a:lvl3pPr lvl="2" rtl="0">
              <a:spcBef>
                <a:spcPts val="1067"/>
              </a:spcBef>
              <a:spcAft>
                <a:spcPts val="0"/>
              </a:spcAft>
              <a:buClr>
                <a:schemeClr val="dk1"/>
              </a:buClr>
              <a:buSzPts val="3000"/>
              <a:buNone/>
              <a:defRPr sz="4000"/>
            </a:lvl3pPr>
            <a:lvl4pPr lvl="3" rtl="0">
              <a:spcBef>
                <a:spcPts val="1067"/>
              </a:spcBef>
              <a:spcAft>
                <a:spcPts val="0"/>
              </a:spcAft>
              <a:buSzPts val="3000"/>
              <a:buNone/>
              <a:defRPr sz="4000"/>
            </a:lvl4pPr>
            <a:lvl5pPr lvl="4" rtl="0">
              <a:spcBef>
                <a:spcPts val="1067"/>
              </a:spcBef>
              <a:spcAft>
                <a:spcPts val="0"/>
              </a:spcAft>
              <a:buSzPts val="3000"/>
              <a:buNone/>
              <a:defRPr sz="4000"/>
            </a:lvl5pPr>
            <a:lvl6pPr lvl="5" rtl="0">
              <a:spcBef>
                <a:spcPts val="1067"/>
              </a:spcBef>
              <a:spcAft>
                <a:spcPts val="0"/>
              </a:spcAft>
              <a:buSzPts val="3000"/>
              <a:buNone/>
              <a:defRPr sz="4000"/>
            </a:lvl6pPr>
            <a:lvl7pPr lvl="6" rtl="0">
              <a:spcBef>
                <a:spcPts val="1067"/>
              </a:spcBef>
              <a:spcAft>
                <a:spcPts val="0"/>
              </a:spcAft>
              <a:buSzPts val="3000"/>
              <a:buNone/>
              <a:defRPr sz="4000"/>
            </a:lvl7pPr>
            <a:lvl8pPr lvl="7" rtl="0">
              <a:spcBef>
                <a:spcPts val="1067"/>
              </a:spcBef>
              <a:spcAft>
                <a:spcPts val="0"/>
              </a:spcAft>
              <a:buSzPts val="3000"/>
              <a:buNone/>
              <a:defRPr sz="4000"/>
            </a:lvl8pPr>
            <a:lvl9pPr lvl="8" rtl="0">
              <a:spcBef>
                <a:spcPts val="1067"/>
              </a:spcBef>
              <a:spcAft>
                <a:spcPts val="1067"/>
              </a:spcAft>
              <a:buSzPts val="3000"/>
              <a:buNone/>
              <a:defRPr sz="4000"/>
            </a:lvl9pPr>
          </a:lstStyle>
          <a:p>
            <a:r>
              <a:rPr lang="en-US"/>
              <a:t>Click to edit Master subtitle style</a:t>
            </a:r>
            <a:endParaRPr/>
          </a:p>
        </p:txBody>
      </p:sp>
    </p:spTree>
    <p:extLst>
      <p:ext uri="{BB962C8B-B14F-4D97-AF65-F5344CB8AC3E}">
        <p14:creationId xmlns:p14="http://schemas.microsoft.com/office/powerpoint/2010/main" val="42928003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86AB0-C31F-0F9B-6683-63080F922DA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B17D52-8D32-B338-F78E-D9A2A6E161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56CCD0-8F6D-EF91-A0A4-2F28D1E4EC79}"/>
              </a:ext>
            </a:extLst>
          </p:cNvPr>
          <p:cNvSpPr>
            <a:spLocks noGrp="1"/>
          </p:cNvSpPr>
          <p:nvPr>
            <p:ph type="dt" sz="half" idx="10"/>
          </p:nvPr>
        </p:nvSpPr>
        <p:spPr/>
        <p:txBody>
          <a:bodyPr/>
          <a:lstStyle/>
          <a:p>
            <a:fld id="{F5E8D8DB-8257-4CB0-8417-C6B348F9A260}" type="datetimeFigureOut">
              <a:rPr lang="en-US" smtClean="0"/>
              <a:t>2/15/2023</a:t>
            </a:fld>
            <a:endParaRPr lang="en-US"/>
          </a:p>
        </p:txBody>
      </p:sp>
      <p:sp>
        <p:nvSpPr>
          <p:cNvPr id="5" name="Footer Placeholder 4">
            <a:extLst>
              <a:ext uri="{FF2B5EF4-FFF2-40B4-BE49-F238E27FC236}">
                <a16:creationId xmlns:a16="http://schemas.microsoft.com/office/drawing/2014/main" id="{13B4180B-C183-787C-719C-A016CEE25C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FCB379-0E07-A577-4840-7291809FB60D}"/>
              </a:ext>
            </a:extLst>
          </p:cNvPr>
          <p:cNvSpPr>
            <a:spLocks noGrp="1"/>
          </p:cNvSpPr>
          <p:nvPr>
            <p:ph type="sldNum" sz="quarter" idx="12"/>
          </p:nvPr>
        </p:nvSpPr>
        <p:spPr/>
        <p:txBody>
          <a:bodyPr/>
          <a:lstStyle/>
          <a:p>
            <a:fld id="{F950BE63-DA1E-4D52-93AD-27745861A183}" type="slidenum">
              <a:rPr lang="en-US" smtClean="0"/>
              <a:t>‹#›</a:t>
            </a:fld>
            <a:endParaRPr lang="en-US"/>
          </a:p>
        </p:txBody>
      </p:sp>
    </p:spTree>
    <p:extLst>
      <p:ext uri="{BB962C8B-B14F-4D97-AF65-F5344CB8AC3E}">
        <p14:creationId xmlns:p14="http://schemas.microsoft.com/office/powerpoint/2010/main" val="12282169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07EDA-7C3B-C6F1-7ED9-104FB9EF072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020E076-7EDA-CEAB-72C6-60762320961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7D41470-F761-2E3D-2FFE-8F05B4CC3BD1}"/>
              </a:ext>
            </a:extLst>
          </p:cNvPr>
          <p:cNvSpPr>
            <a:spLocks noGrp="1"/>
          </p:cNvSpPr>
          <p:nvPr>
            <p:ph type="dt" sz="half" idx="10"/>
          </p:nvPr>
        </p:nvSpPr>
        <p:spPr/>
        <p:txBody>
          <a:bodyPr/>
          <a:lstStyle/>
          <a:p>
            <a:fld id="{F5E8D8DB-8257-4CB0-8417-C6B348F9A260}" type="datetimeFigureOut">
              <a:rPr lang="en-US" smtClean="0"/>
              <a:t>2/15/2023</a:t>
            </a:fld>
            <a:endParaRPr lang="en-US"/>
          </a:p>
        </p:txBody>
      </p:sp>
      <p:sp>
        <p:nvSpPr>
          <p:cNvPr id="5" name="Footer Placeholder 4">
            <a:extLst>
              <a:ext uri="{FF2B5EF4-FFF2-40B4-BE49-F238E27FC236}">
                <a16:creationId xmlns:a16="http://schemas.microsoft.com/office/drawing/2014/main" id="{2BA5BF57-9CCA-039D-A926-572A1925FE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063A31-E718-1960-5496-90EFA2F78C21}"/>
              </a:ext>
            </a:extLst>
          </p:cNvPr>
          <p:cNvSpPr>
            <a:spLocks noGrp="1"/>
          </p:cNvSpPr>
          <p:nvPr>
            <p:ph type="sldNum" sz="quarter" idx="12"/>
          </p:nvPr>
        </p:nvSpPr>
        <p:spPr/>
        <p:txBody>
          <a:bodyPr/>
          <a:lstStyle/>
          <a:p>
            <a:fld id="{F950BE63-DA1E-4D52-93AD-27745861A183}" type="slidenum">
              <a:rPr lang="en-US" smtClean="0"/>
              <a:t>‹#›</a:t>
            </a:fld>
            <a:endParaRPr lang="en-US"/>
          </a:p>
        </p:txBody>
      </p:sp>
    </p:spTree>
    <p:extLst>
      <p:ext uri="{BB962C8B-B14F-4D97-AF65-F5344CB8AC3E}">
        <p14:creationId xmlns:p14="http://schemas.microsoft.com/office/powerpoint/2010/main" val="641543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43C6D-3162-D1CE-6B8B-D8D958D6AF6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0560A34-AF12-4C8C-B6CC-508C8971520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D7EBD81-B080-8DB4-C449-3DEE4696ADB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9925600-5180-5529-12A2-5F83C8F49F08}"/>
              </a:ext>
            </a:extLst>
          </p:cNvPr>
          <p:cNvSpPr>
            <a:spLocks noGrp="1"/>
          </p:cNvSpPr>
          <p:nvPr>
            <p:ph type="dt" sz="half" idx="10"/>
          </p:nvPr>
        </p:nvSpPr>
        <p:spPr/>
        <p:txBody>
          <a:bodyPr/>
          <a:lstStyle/>
          <a:p>
            <a:fld id="{F5E8D8DB-8257-4CB0-8417-C6B348F9A260}" type="datetimeFigureOut">
              <a:rPr lang="en-US" smtClean="0"/>
              <a:t>2/15/2023</a:t>
            </a:fld>
            <a:endParaRPr lang="en-US"/>
          </a:p>
        </p:txBody>
      </p:sp>
      <p:sp>
        <p:nvSpPr>
          <p:cNvPr id="6" name="Footer Placeholder 5">
            <a:extLst>
              <a:ext uri="{FF2B5EF4-FFF2-40B4-BE49-F238E27FC236}">
                <a16:creationId xmlns:a16="http://schemas.microsoft.com/office/drawing/2014/main" id="{C7F0DCCD-F35C-959D-5AE1-5AEBACB0F1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109121-2E38-37DD-A232-DA11CF8C9832}"/>
              </a:ext>
            </a:extLst>
          </p:cNvPr>
          <p:cNvSpPr>
            <a:spLocks noGrp="1"/>
          </p:cNvSpPr>
          <p:nvPr>
            <p:ph type="sldNum" sz="quarter" idx="12"/>
          </p:nvPr>
        </p:nvSpPr>
        <p:spPr/>
        <p:txBody>
          <a:bodyPr/>
          <a:lstStyle/>
          <a:p>
            <a:fld id="{F950BE63-DA1E-4D52-93AD-27745861A183}" type="slidenum">
              <a:rPr lang="en-US" smtClean="0"/>
              <a:t>‹#›</a:t>
            </a:fld>
            <a:endParaRPr lang="en-US"/>
          </a:p>
        </p:txBody>
      </p:sp>
    </p:spTree>
    <p:extLst>
      <p:ext uri="{BB962C8B-B14F-4D97-AF65-F5344CB8AC3E}">
        <p14:creationId xmlns:p14="http://schemas.microsoft.com/office/powerpoint/2010/main" val="413736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F91E7-DA15-0FA8-AB77-9B301071C81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072A38-AC79-097A-6E6E-12E11334D90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4E77196-7D89-AA04-B7D7-75A0DE8C7A0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EA985D9-DFA8-1FB0-E7DB-CA1F53659C6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B4F1FD0-B37C-F48B-CC09-088019DD918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F9A3ABC-0D8C-6703-A855-E8E02AA29D77}"/>
              </a:ext>
            </a:extLst>
          </p:cNvPr>
          <p:cNvSpPr>
            <a:spLocks noGrp="1"/>
          </p:cNvSpPr>
          <p:nvPr>
            <p:ph type="dt" sz="half" idx="10"/>
          </p:nvPr>
        </p:nvSpPr>
        <p:spPr/>
        <p:txBody>
          <a:bodyPr/>
          <a:lstStyle/>
          <a:p>
            <a:fld id="{F5E8D8DB-8257-4CB0-8417-C6B348F9A260}" type="datetimeFigureOut">
              <a:rPr lang="en-US" smtClean="0"/>
              <a:t>2/15/2023</a:t>
            </a:fld>
            <a:endParaRPr lang="en-US"/>
          </a:p>
        </p:txBody>
      </p:sp>
      <p:sp>
        <p:nvSpPr>
          <p:cNvPr id="8" name="Footer Placeholder 7">
            <a:extLst>
              <a:ext uri="{FF2B5EF4-FFF2-40B4-BE49-F238E27FC236}">
                <a16:creationId xmlns:a16="http://schemas.microsoft.com/office/drawing/2014/main" id="{24AD1E46-0EA0-E375-DDB6-BE0B834BF78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68B40A9-F847-ED15-2F0B-3EEA4113012A}"/>
              </a:ext>
            </a:extLst>
          </p:cNvPr>
          <p:cNvSpPr>
            <a:spLocks noGrp="1"/>
          </p:cNvSpPr>
          <p:nvPr>
            <p:ph type="sldNum" sz="quarter" idx="12"/>
          </p:nvPr>
        </p:nvSpPr>
        <p:spPr/>
        <p:txBody>
          <a:bodyPr/>
          <a:lstStyle/>
          <a:p>
            <a:fld id="{F950BE63-DA1E-4D52-93AD-27745861A183}" type="slidenum">
              <a:rPr lang="en-US" smtClean="0"/>
              <a:t>‹#›</a:t>
            </a:fld>
            <a:endParaRPr lang="en-US"/>
          </a:p>
        </p:txBody>
      </p:sp>
    </p:spTree>
    <p:extLst>
      <p:ext uri="{BB962C8B-B14F-4D97-AF65-F5344CB8AC3E}">
        <p14:creationId xmlns:p14="http://schemas.microsoft.com/office/powerpoint/2010/main" val="24967067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128C8D-D448-4811-CBEB-FD3DE37C470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FBB685A-7F05-6F88-7D12-92B16C7F3BEC}"/>
              </a:ext>
            </a:extLst>
          </p:cNvPr>
          <p:cNvSpPr>
            <a:spLocks noGrp="1"/>
          </p:cNvSpPr>
          <p:nvPr>
            <p:ph type="dt" sz="half" idx="10"/>
          </p:nvPr>
        </p:nvSpPr>
        <p:spPr/>
        <p:txBody>
          <a:bodyPr/>
          <a:lstStyle/>
          <a:p>
            <a:fld id="{F5E8D8DB-8257-4CB0-8417-C6B348F9A260}" type="datetimeFigureOut">
              <a:rPr lang="en-US" smtClean="0"/>
              <a:t>2/15/2023</a:t>
            </a:fld>
            <a:endParaRPr lang="en-US"/>
          </a:p>
        </p:txBody>
      </p:sp>
      <p:sp>
        <p:nvSpPr>
          <p:cNvPr id="4" name="Footer Placeholder 3">
            <a:extLst>
              <a:ext uri="{FF2B5EF4-FFF2-40B4-BE49-F238E27FC236}">
                <a16:creationId xmlns:a16="http://schemas.microsoft.com/office/drawing/2014/main" id="{0B3D766D-875B-B8E2-B8BC-EC846713E64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6D2F815-7D3F-EFD2-AEB7-D5DA5A955562}"/>
              </a:ext>
            </a:extLst>
          </p:cNvPr>
          <p:cNvSpPr>
            <a:spLocks noGrp="1"/>
          </p:cNvSpPr>
          <p:nvPr>
            <p:ph type="sldNum" sz="quarter" idx="12"/>
          </p:nvPr>
        </p:nvSpPr>
        <p:spPr/>
        <p:txBody>
          <a:bodyPr/>
          <a:lstStyle/>
          <a:p>
            <a:fld id="{F950BE63-DA1E-4D52-93AD-27745861A183}" type="slidenum">
              <a:rPr lang="en-US" smtClean="0"/>
              <a:t>‹#›</a:t>
            </a:fld>
            <a:endParaRPr lang="en-US"/>
          </a:p>
        </p:txBody>
      </p:sp>
    </p:spTree>
    <p:extLst>
      <p:ext uri="{BB962C8B-B14F-4D97-AF65-F5344CB8AC3E}">
        <p14:creationId xmlns:p14="http://schemas.microsoft.com/office/powerpoint/2010/main" val="41957448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6314342-3233-43BF-A200-F3E7CBA63EC2}"/>
              </a:ext>
            </a:extLst>
          </p:cNvPr>
          <p:cNvSpPr>
            <a:spLocks noGrp="1"/>
          </p:cNvSpPr>
          <p:nvPr>
            <p:ph type="dt" sz="half" idx="10"/>
          </p:nvPr>
        </p:nvSpPr>
        <p:spPr/>
        <p:txBody>
          <a:bodyPr/>
          <a:lstStyle/>
          <a:p>
            <a:fld id="{F5E8D8DB-8257-4CB0-8417-C6B348F9A260}" type="datetimeFigureOut">
              <a:rPr lang="en-US" smtClean="0"/>
              <a:t>2/15/2023</a:t>
            </a:fld>
            <a:endParaRPr lang="en-US"/>
          </a:p>
        </p:txBody>
      </p:sp>
      <p:sp>
        <p:nvSpPr>
          <p:cNvPr id="3" name="Footer Placeholder 2">
            <a:extLst>
              <a:ext uri="{FF2B5EF4-FFF2-40B4-BE49-F238E27FC236}">
                <a16:creationId xmlns:a16="http://schemas.microsoft.com/office/drawing/2014/main" id="{3EE99614-DDF1-77AD-A886-95D29C6038B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6B4AD9-A5A7-B444-2046-505CD2B23B22}"/>
              </a:ext>
            </a:extLst>
          </p:cNvPr>
          <p:cNvSpPr>
            <a:spLocks noGrp="1"/>
          </p:cNvSpPr>
          <p:nvPr>
            <p:ph type="sldNum" sz="quarter" idx="12"/>
          </p:nvPr>
        </p:nvSpPr>
        <p:spPr/>
        <p:txBody>
          <a:bodyPr/>
          <a:lstStyle/>
          <a:p>
            <a:fld id="{F950BE63-DA1E-4D52-93AD-27745861A183}" type="slidenum">
              <a:rPr lang="en-US" smtClean="0"/>
              <a:t>‹#›</a:t>
            </a:fld>
            <a:endParaRPr lang="en-US"/>
          </a:p>
        </p:txBody>
      </p:sp>
    </p:spTree>
    <p:extLst>
      <p:ext uri="{BB962C8B-B14F-4D97-AF65-F5344CB8AC3E}">
        <p14:creationId xmlns:p14="http://schemas.microsoft.com/office/powerpoint/2010/main" val="17518300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47452-D600-DF48-DF9F-FEAB56EBFA9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76C8EBB-A2E9-0C44-769D-1D7B3075C5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D8DCC07-4124-1D46-9503-7874694B4F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26F727-EEB5-825C-4DEE-9A0531333407}"/>
              </a:ext>
            </a:extLst>
          </p:cNvPr>
          <p:cNvSpPr>
            <a:spLocks noGrp="1"/>
          </p:cNvSpPr>
          <p:nvPr>
            <p:ph type="dt" sz="half" idx="10"/>
          </p:nvPr>
        </p:nvSpPr>
        <p:spPr/>
        <p:txBody>
          <a:bodyPr/>
          <a:lstStyle/>
          <a:p>
            <a:fld id="{F5E8D8DB-8257-4CB0-8417-C6B348F9A260}" type="datetimeFigureOut">
              <a:rPr lang="en-US" smtClean="0"/>
              <a:t>2/15/2023</a:t>
            </a:fld>
            <a:endParaRPr lang="en-US"/>
          </a:p>
        </p:txBody>
      </p:sp>
      <p:sp>
        <p:nvSpPr>
          <p:cNvPr id="6" name="Footer Placeholder 5">
            <a:extLst>
              <a:ext uri="{FF2B5EF4-FFF2-40B4-BE49-F238E27FC236}">
                <a16:creationId xmlns:a16="http://schemas.microsoft.com/office/drawing/2014/main" id="{00680341-76FD-0DF8-E51E-00FB7CA057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C3F316-CBB1-D3D2-A09F-79BCF81ADE5E}"/>
              </a:ext>
            </a:extLst>
          </p:cNvPr>
          <p:cNvSpPr>
            <a:spLocks noGrp="1"/>
          </p:cNvSpPr>
          <p:nvPr>
            <p:ph type="sldNum" sz="quarter" idx="12"/>
          </p:nvPr>
        </p:nvSpPr>
        <p:spPr/>
        <p:txBody>
          <a:bodyPr/>
          <a:lstStyle/>
          <a:p>
            <a:fld id="{F950BE63-DA1E-4D52-93AD-27745861A183}" type="slidenum">
              <a:rPr lang="en-US" smtClean="0"/>
              <a:t>‹#›</a:t>
            </a:fld>
            <a:endParaRPr lang="en-US"/>
          </a:p>
        </p:txBody>
      </p:sp>
    </p:spTree>
    <p:extLst>
      <p:ext uri="{BB962C8B-B14F-4D97-AF65-F5344CB8AC3E}">
        <p14:creationId xmlns:p14="http://schemas.microsoft.com/office/powerpoint/2010/main" val="33292694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F1F82-36F8-D317-1C54-914F2D3CBD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E5FD174-CE92-349F-8EB6-16FB1708BAB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93CE4B7-FF76-A44B-5291-7A921D315F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7F631B-9545-4B49-5B7D-4C4C8967415E}"/>
              </a:ext>
            </a:extLst>
          </p:cNvPr>
          <p:cNvSpPr>
            <a:spLocks noGrp="1"/>
          </p:cNvSpPr>
          <p:nvPr>
            <p:ph type="dt" sz="half" idx="10"/>
          </p:nvPr>
        </p:nvSpPr>
        <p:spPr/>
        <p:txBody>
          <a:bodyPr/>
          <a:lstStyle/>
          <a:p>
            <a:fld id="{F5E8D8DB-8257-4CB0-8417-C6B348F9A260}" type="datetimeFigureOut">
              <a:rPr lang="en-US" smtClean="0"/>
              <a:t>2/15/2023</a:t>
            </a:fld>
            <a:endParaRPr lang="en-US"/>
          </a:p>
        </p:txBody>
      </p:sp>
      <p:sp>
        <p:nvSpPr>
          <p:cNvPr id="6" name="Footer Placeholder 5">
            <a:extLst>
              <a:ext uri="{FF2B5EF4-FFF2-40B4-BE49-F238E27FC236}">
                <a16:creationId xmlns:a16="http://schemas.microsoft.com/office/drawing/2014/main" id="{4718875C-8957-5643-FC06-5480BE7573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1A704D1-64EA-C050-EED8-D3169548FE8E}"/>
              </a:ext>
            </a:extLst>
          </p:cNvPr>
          <p:cNvSpPr>
            <a:spLocks noGrp="1"/>
          </p:cNvSpPr>
          <p:nvPr>
            <p:ph type="sldNum" sz="quarter" idx="12"/>
          </p:nvPr>
        </p:nvSpPr>
        <p:spPr/>
        <p:txBody>
          <a:bodyPr/>
          <a:lstStyle/>
          <a:p>
            <a:fld id="{F950BE63-DA1E-4D52-93AD-27745861A183}" type="slidenum">
              <a:rPr lang="en-US" smtClean="0"/>
              <a:t>‹#›</a:t>
            </a:fld>
            <a:endParaRPr lang="en-US"/>
          </a:p>
        </p:txBody>
      </p:sp>
    </p:spTree>
    <p:extLst>
      <p:ext uri="{BB962C8B-B14F-4D97-AF65-F5344CB8AC3E}">
        <p14:creationId xmlns:p14="http://schemas.microsoft.com/office/powerpoint/2010/main" val="35441630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65055D-F777-51CD-AB82-59FA84EBE64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FA060C4-9FEA-AE72-6804-0E008A36E66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98B808-671C-61C2-A723-95E2D74BF82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E8D8DB-8257-4CB0-8417-C6B348F9A260}" type="datetimeFigureOut">
              <a:rPr lang="en-US" smtClean="0"/>
              <a:t>2/15/2023</a:t>
            </a:fld>
            <a:endParaRPr lang="en-US"/>
          </a:p>
        </p:txBody>
      </p:sp>
      <p:sp>
        <p:nvSpPr>
          <p:cNvPr id="5" name="Footer Placeholder 4">
            <a:extLst>
              <a:ext uri="{FF2B5EF4-FFF2-40B4-BE49-F238E27FC236}">
                <a16:creationId xmlns:a16="http://schemas.microsoft.com/office/drawing/2014/main" id="{C80BE132-7C14-E293-A265-3D6C05785CF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130F4B6-0CB3-5F79-C377-58AF43DBA2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50BE63-DA1E-4D52-93AD-27745861A183}" type="slidenum">
              <a:rPr lang="en-US" smtClean="0"/>
              <a:t>‹#›</a:t>
            </a:fld>
            <a:endParaRPr lang="en-US"/>
          </a:p>
        </p:txBody>
      </p:sp>
    </p:spTree>
    <p:extLst>
      <p:ext uri="{BB962C8B-B14F-4D97-AF65-F5344CB8AC3E}">
        <p14:creationId xmlns:p14="http://schemas.microsoft.com/office/powerpoint/2010/main" val="8722353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13.xml"/><Relationship Id="rId1" Type="http://schemas.openxmlformats.org/officeDocument/2006/relationships/video" Target="https://www.youtube.com/embed/Rd5QGM9_xX8?feature=oembed"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video" Target="https://www.youtube.com/embed/yXv7HIkUmGw?feature=oembed" TargetMode="Externa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hyperlink" Target="mailto:evolve@unity.org" TargetMode="External"/><Relationship Id="rId4" Type="http://schemas.openxmlformats.org/officeDocument/2006/relationships/hyperlink" Target="https://www.wallpaperflare.com/toy-story-rex-toy-toy-story-2-toy-story-3-tyrannosaurus-rex-wallpaper-ppmgo"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goodreads.com/work/quotes/760276" TargetMode="External"/><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5.png"/><Relationship Id="rId7" Type="http://schemas.openxmlformats.org/officeDocument/2006/relationships/diagramColors" Target="../diagrams/colors2.xml"/><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5F96446-948A-83D7-BB93-F3960EF55ABB}"/>
              </a:ext>
            </a:extLst>
          </p:cNvPr>
          <p:cNvSpPr txBox="1"/>
          <p:nvPr/>
        </p:nvSpPr>
        <p:spPr>
          <a:xfrm>
            <a:off x="369870" y="1516710"/>
            <a:ext cx="5246669" cy="3320668"/>
          </a:xfrm>
          <a:prstGeom prst="rect">
            <a:avLst/>
          </a:prstGeom>
        </p:spPr>
        <p:txBody>
          <a:bodyPr vert="horz" lIns="121920" tIns="60960" rIns="121920" bIns="60960" rtlCol="0">
            <a:normAutofit/>
          </a:bodyPr>
          <a:lstStyle/>
          <a:p>
            <a:pPr>
              <a:lnSpc>
                <a:spcPct val="90000"/>
              </a:lnSpc>
              <a:spcAft>
                <a:spcPts val="800"/>
              </a:spcAft>
            </a:pPr>
            <a:r>
              <a:rPr lang="en-US" sz="3200" dirty="0">
                <a:latin typeface="Trebuchet MS (body)"/>
              </a:rPr>
              <a:t>“Ministry is meeting people where they are and journeying with them to where God wants them </a:t>
            </a:r>
          </a:p>
          <a:p>
            <a:pPr>
              <a:lnSpc>
                <a:spcPct val="90000"/>
              </a:lnSpc>
              <a:spcAft>
                <a:spcPts val="800"/>
              </a:spcAft>
            </a:pPr>
            <a:r>
              <a:rPr lang="en-US" sz="3200" dirty="0">
                <a:latin typeface="Trebuchet MS (body)"/>
              </a:rPr>
              <a:t>to be.” – J.R. Briggs</a:t>
            </a:r>
          </a:p>
        </p:txBody>
      </p:sp>
      <p:pic>
        <p:nvPicPr>
          <p:cNvPr id="4" name="Picture 3" descr="Female friends texting with cell phones in cafe">
            <a:extLst>
              <a:ext uri="{FF2B5EF4-FFF2-40B4-BE49-F238E27FC236}">
                <a16:creationId xmlns:a16="http://schemas.microsoft.com/office/drawing/2014/main" id="{2C9FBCC7-89F4-2EFC-5438-83F3BED92398}"/>
              </a:ext>
            </a:extLst>
          </p:cNvPr>
          <p:cNvPicPr>
            <a:picLocks noChangeAspect="1"/>
          </p:cNvPicPr>
          <p:nvPr/>
        </p:nvPicPr>
        <p:blipFill rotWithShape="1">
          <a:blip r:embed="rId2"/>
          <a:srcRect l="1774" r="31274"/>
          <a:stretch/>
        </p:blipFill>
        <p:spPr>
          <a:xfrm>
            <a:off x="5311702" y="13"/>
            <a:ext cx="6878775" cy="6857987"/>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0490525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7715DF-F625-AF42-EE25-413E037A3886}"/>
              </a:ext>
            </a:extLst>
          </p:cNvPr>
          <p:cNvSpPr>
            <a:spLocks noGrp="1"/>
          </p:cNvSpPr>
          <p:nvPr>
            <p:ph type="title"/>
          </p:nvPr>
        </p:nvSpPr>
        <p:spPr>
          <a:xfrm>
            <a:off x="847016" y="618723"/>
            <a:ext cx="9282800" cy="528400"/>
          </a:xfrm>
        </p:spPr>
        <p:txBody>
          <a:bodyPr/>
          <a:lstStyle/>
          <a:p>
            <a:r>
              <a:rPr lang="en-US" dirty="0"/>
              <a:t>Loving People</a:t>
            </a:r>
          </a:p>
        </p:txBody>
      </p:sp>
      <p:sp>
        <p:nvSpPr>
          <p:cNvPr id="4" name="Slide Number Placeholder 3">
            <a:extLst>
              <a:ext uri="{FF2B5EF4-FFF2-40B4-BE49-F238E27FC236}">
                <a16:creationId xmlns:a16="http://schemas.microsoft.com/office/drawing/2014/main" id="{415EC1B6-6DD5-CF74-0C27-07EAB71F71A5}"/>
              </a:ext>
            </a:extLst>
          </p:cNvPr>
          <p:cNvSpPr>
            <a:spLocks noGrp="1"/>
          </p:cNvSpPr>
          <p:nvPr>
            <p:ph type="sldNum" idx="12"/>
          </p:nvPr>
        </p:nvSpPr>
        <p:spPr/>
        <p:txBody>
          <a:bodyPr/>
          <a:lstStyle/>
          <a:p>
            <a:fld id="{00000000-1234-1234-1234-123412341234}" type="slidenum">
              <a:rPr lang="en" smtClean="0"/>
              <a:pPr/>
              <a:t>10</a:t>
            </a:fld>
            <a:endParaRPr lang="en"/>
          </a:p>
        </p:txBody>
      </p:sp>
      <p:pic>
        <p:nvPicPr>
          <p:cNvPr id="6" name="Online Media 5" title="What is Fresh Expressions?">
            <a:hlinkClick r:id="" action="ppaction://media"/>
            <a:extLst>
              <a:ext uri="{FF2B5EF4-FFF2-40B4-BE49-F238E27FC236}">
                <a16:creationId xmlns:a16="http://schemas.microsoft.com/office/drawing/2014/main" id="{854A4A6A-F930-74BB-2DF4-45D49E06B01C}"/>
              </a:ext>
            </a:extLst>
          </p:cNvPr>
          <p:cNvPicPr>
            <a:picLocks noRot="1" noChangeAspect="1"/>
          </p:cNvPicPr>
          <p:nvPr>
            <a:videoFile r:link="rId1"/>
          </p:nvPr>
        </p:nvPicPr>
        <p:blipFill>
          <a:blip r:embed="rId3"/>
          <a:stretch>
            <a:fillRect/>
          </a:stretch>
        </p:blipFill>
        <p:spPr>
          <a:xfrm>
            <a:off x="3338101" y="1363233"/>
            <a:ext cx="5977136" cy="3377081"/>
          </a:xfrm>
          <a:prstGeom prst="rect">
            <a:avLst/>
          </a:prstGeom>
        </p:spPr>
      </p:pic>
      <p:sp>
        <p:nvSpPr>
          <p:cNvPr id="8" name="Text Placeholder 2">
            <a:extLst>
              <a:ext uri="{FF2B5EF4-FFF2-40B4-BE49-F238E27FC236}">
                <a16:creationId xmlns:a16="http://schemas.microsoft.com/office/drawing/2014/main" id="{B378539D-FD5C-C8F8-DE5C-7910A70EF8BC}"/>
              </a:ext>
            </a:extLst>
          </p:cNvPr>
          <p:cNvSpPr>
            <a:spLocks noGrp="1"/>
          </p:cNvSpPr>
          <p:nvPr>
            <p:ph type="body" idx="1"/>
          </p:nvPr>
        </p:nvSpPr>
        <p:spPr>
          <a:xfrm>
            <a:off x="1011403" y="5127435"/>
            <a:ext cx="9282800" cy="1229336"/>
          </a:xfrm>
        </p:spPr>
        <p:txBody>
          <a:bodyPr/>
          <a:lstStyle/>
          <a:p>
            <a:pPr marL="101597" indent="0">
              <a:buNone/>
            </a:pPr>
            <a:r>
              <a:rPr lang="en-US" dirty="0">
                <a:latin typeface="+mn-lt"/>
              </a:rPr>
              <a:t>“Friendship is the most important sign of resurrection.”- Father Juan Hernandez Pico</a:t>
            </a:r>
          </a:p>
        </p:txBody>
      </p:sp>
    </p:spTree>
    <p:extLst>
      <p:ext uri="{BB962C8B-B14F-4D97-AF65-F5344CB8AC3E}">
        <p14:creationId xmlns:p14="http://schemas.microsoft.com/office/powerpoint/2010/main" val="2117191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4EF4D-3C2E-3337-1A1E-69DF5B394EFC}"/>
              </a:ext>
            </a:extLst>
          </p:cNvPr>
          <p:cNvSpPr>
            <a:spLocks noGrp="1"/>
          </p:cNvSpPr>
          <p:nvPr>
            <p:ph type="title"/>
          </p:nvPr>
        </p:nvSpPr>
        <p:spPr>
          <a:xfrm>
            <a:off x="716373" y="703700"/>
            <a:ext cx="9605227" cy="528400"/>
          </a:xfrm>
        </p:spPr>
        <p:txBody>
          <a:bodyPr/>
          <a:lstStyle/>
          <a:p>
            <a:r>
              <a:rPr lang="en-US" dirty="0"/>
              <a:t>Love/Know Your Neighbor as Yourself</a:t>
            </a:r>
          </a:p>
        </p:txBody>
      </p:sp>
      <p:sp>
        <p:nvSpPr>
          <p:cNvPr id="3" name="Text Placeholder 2">
            <a:extLst>
              <a:ext uri="{FF2B5EF4-FFF2-40B4-BE49-F238E27FC236}">
                <a16:creationId xmlns:a16="http://schemas.microsoft.com/office/drawing/2014/main" id="{55606972-5BF8-2AE8-AE4D-EBA0B1BBE4DA}"/>
              </a:ext>
            </a:extLst>
          </p:cNvPr>
          <p:cNvSpPr>
            <a:spLocks noGrp="1"/>
          </p:cNvSpPr>
          <p:nvPr>
            <p:ph type="body" idx="1"/>
          </p:nvPr>
        </p:nvSpPr>
        <p:spPr>
          <a:xfrm>
            <a:off x="1038800" y="1472799"/>
            <a:ext cx="9282800" cy="4860336"/>
          </a:xfrm>
        </p:spPr>
        <p:txBody>
          <a:bodyPr/>
          <a:lstStyle/>
          <a:p>
            <a:r>
              <a:rPr lang="en-US" sz="2667" dirty="0">
                <a:latin typeface="+mn-lt"/>
              </a:rPr>
              <a:t>Who is my neighbor?</a:t>
            </a:r>
          </a:p>
          <a:p>
            <a:r>
              <a:rPr lang="en-US" sz="2667" dirty="0">
                <a:latin typeface="+mn-lt"/>
              </a:rPr>
              <a:t>What do my neighbors care about?</a:t>
            </a:r>
          </a:p>
          <a:p>
            <a:r>
              <a:rPr lang="en-US" sz="2667" dirty="0">
                <a:latin typeface="+mn-lt"/>
              </a:rPr>
              <a:t>Where do my neighbors gather?</a:t>
            </a:r>
          </a:p>
          <a:p>
            <a:r>
              <a:rPr lang="en-US" sz="2667" dirty="0">
                <a:latin typeface="+mn-lt"/>
              </a:rPr>
              <a:t>What activities are popular among my neighbors?</a:t>
            </a:r>
          </a:p>
          <a:p>
            <a:r>
              <a:rPr lang="en-US" sz="2667" dirty="0">
                <a:latin typeface="+mn-lt"/>
              </a:rPr>
              <a:t>What do my neighbors think about faith and spirituality?</a:t>
            </a:r>
          </a:p>
          <a:p>
            <a:r>
              <a:rPr lang="en-US" sz="2667" dirty="0">
                <a:latin typeface="+mn-lt"/>
              </a:rPr>
              <a:t>What gifts do my neighbors possess?</a:t>
            </a:r>
          </a:p>
          <a:p>
            <a:r>
              <a:rPr lang="en-US" sz="2667" dirty="0">
                <a:latin typeface="+mn-lt"/>
              </a:rPr>
              <a:t>Who is isolated?</a:t>
            </a:r>
          </a:p>
          <a:p>
            <a:r>
              <a:rPr lang="en-US" sz="2667" dirty="0">
                <a:latin typeface="+mn-lt"/>
              </a:rPr>
              <a:t>What burdens do my neighbors carry?</a:t>
            </a:r>
          </a:p>
          <a:p>
            <a:r>
              <a:rPr lang="en-US" sz="2667" dirty="0">
                <a:latin typeface="+mn-lt"/>
              </a:rPr>
              <a:t>Who in my community is disconnected from church in its current form?</a:t>
            </a:r>
          </a:p>
        </p:txBody>
      </p:sp>
      <p:sp>
        <p:nvSpPr>
          <p:cNvPr id="4" name="Slide Number Placeholder 3">
            <a:extLst>
              <a:ext uri="{FF2B5EF4-FFF2-40B4-BE49-F238E27FC236}">
                <a16:creationId xmlns:a16="http://schemas.microsoft.com/office/drawing/2014/main" id="{338A5A97-2D8B-F3C2-B018-C20AAD9E6111}"/>
              </a:ext>
            </a:extLst>
          </p:cNvPr>
          <p:cNvSpPr>
            <a:spLocks noGrp="1"/>
          </p:cNvSpPr>
          <p:nvPr>
            <p:ph type="sldNum" idx="12"/>
          </p:nvPr>
        </p:nvSpPr>
        <p:spPr/>
        <p:txBody>
          <a:bodyPr/>
          <a:lstStyle/>
          <a:p>
            <a:fld id="{00000000-1234-1234-1234-123412341234}" type="slidenum">
              <a:rPr lang="en" smtClean="0"/>
              <a:pPr/>
              <a:t>11</a:t>
            </a:fld>
            <a:endParaRPr lang="en"/>
          </a:p>
        </p:txBody>
      </p:sp>
    </p:spTree>
    <p:extLst>
      <p:ext uri="{BB962C8B-B14F-4D97-AF65-F5344CB8AC3E}">
        <p14:creationId xmlns:p14="http://schemas.microsoft.com/office/powerpoint/2010/main" val="1168343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circle(in)">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circle(in)">
                                      <p:cBhvr>
                                        <p:cTn id="42" dur="2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circle(in)">
                                      <p:cBhvr>
                                        <p:cTn id="47"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7715DF-F625-AF42-EE25-413E037A3886}"/>
              </a:ext>
            </a:extLst>
          </p:cNvPr>
          <p:cNvSpPr>
            <a:spLocks noGrp="1"/>
          </p:cNvSpPr>
          <p:nvPr>
            <p:ph type="title"/>
          </p:nvPr>
        </p:nvSpPr>
        <p:spPr>
          <a:xfrm>
            <a:off x="751123" y="632421"/>
            <a:ext cx="9282800" cy="528400"/>
          </a:xfrm>
        </p:spPr>
        <p:txBody>
          <a:bodyPr/>
          <a:lstStyle/>
          <a:p>
            <a:r>
              <a:rPr lang="en-US" dirty="0"/>
              <a:t>Building Community</a:t>
            </a:r>
          </a:p>
        </p:txBody>
      </p:sp>
      <p:sp>
        <p:nvSpPr>
          <p:cNvPr id="4" name="Slide Number Placeholder 3">
            <a:extLst>
              <a:ext uri="{FF2B5EF4-FFF2-40B4-BE49-F238E27FC236}">
                <a16:creationId xmlns:a16="http://schemas.microsoft.com/office/drawing/2014/main" id="{415EC1B6-6DD5-CF74-0C27-07EAB71F71A5}"/>
              </a:ext>
            </a:extLst>
          </p:cNvPr>
          <p:cNvSpPr>
            <a:spLocks noGrp="1"/>
          </p:cNvSpPr>
          <p:nvPr>
            <p:ph type="sldNum" idx="12"/>
          </p:nvPr>
        </p:nvSpPr>
        <p:spPr/>
        <p:txBody>
          <a:bodyPr/>
          <a:lstStyle/>
          <a:p>
            <a:fld id="{00000000-1234-1234-1234-123412341234}" type="slidenum">
              <a:rPr lang="en" smtClean="0"/>
              <a:pPr/>
              <a:t>12</a:t>
            </a:fld>
            <a:endParaRPr lang="en"/>
          </a:p>
        </p:txBody>
      </p:sp>
      <p:pic>
        <p:nvPicPr>
          <p:cNvPr id="7" name="Online Media 3" title="Yoga Chapel – Fresh Expressions">
            <a:hlinkClick r:id="" action="ppaction://media"/>
            <a:extLst>
              <a:ext uri="{FF2B5EF4-FFF2-40B4-BE49-F238E27FC236}">
                <a16:creationId xmlns:a16="http://schemas.microsoft.com/office/drawing/2014/main" id="{11808D57-DE34-2A6D-773C-AEE9ED61F732}"/>
              </a:ext>
            </a:extLst>
          </p:cNvPr>
          <p:cNvPicPr>
            <a:picLocks noRot="1" noChangeAspect="1"/>
          </p:cNvPicPr>
          <p:nvPr>
            <a:videoFile r:link="rId1"/>
          </p:nvPr>
        </p:nvPicPr>
        <p:blipFill>
          <a:blip r:embed="rId4"/>
          <a:stretch>
            <a:fillRect/>
          </a:stretch>
        </p:blipFill>
        <p:spPr>
          <a:xfrm>
            <a:off x="3141709" y="1492827"/>
            <a:ext cx="5584475" cy="3155228"/>
          </a:xfrm>
          <a:prstGeom prst="rect">
            <a:avLst/>
          </a:prstGeom>
        </p:spPr>
      </p:pic>
      <p:sp>
        <p:nvSpPr>
          <p:cNvPr id="8" name="Text Placeholder 2">
            <a:extLst>
              <a:ext uri="{FF2B5EF4-FFF2-40B4-BE49-F238E27FC236}">
                <a16:creationId xmlns:a16="http://schemas.microsoft.com/office/drawing/2014/main" id="{7F21FC59-896D-5974-6E12-5114939A4D46}"/>
              </a:ext>
            </a:extLst>
          </p:cNvPr>
          <p:cNvSpPr txBox="1">
            <a:spLocks/>
          </p:cNvSpPr>
          <p:nvPr/>
        </p:nvSpPr>
        <p:spPr>
          <a:xfrm>
            <a:off x="586737" y="4843072"/>
            <a:ext cx="9865505" cy="1877875"/>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81000" algn="l" rtl="0" eaLnBrk="1" hangingPunct="1">
              <a:lnSpc>
                <a:spcPct val="115000"/>
              </a:lnSpc>
              <a:spcBef>
                <a:spcPts val="0"/>
              </a:spcBef>
              <a:spcAft>
                <a:spcPts val="0"/>
              </a:spcAft>
              <a:buClr>
                <a:schemeClr val="accent4"/>
              </a:buClr>
              <a:buSzPts val="2400"/>
              <a:buFont typeface="Fira Sans Light"/>
              <a:buChar char="●"/>
              <a:defRPr sz="2400" b="0" i="0" u="none" strike="noStrike" cap="none">
                <a:solidFill>
                  <a:schemeClr val="dk1"/>
                </a:solidFill>
                <a:latin typeface="+mj-lt"/>
                <a:ea typeface="Fira Sans Light"/>
                <a:cs typeface="Fira Sans Light"/>
                <a:sym typeface="Fira Sans Light"/>
              </a:defRPr>
            </a:lvl1pPr>
            <a:lvl2pPr marL="914400" marR="0" lvl="1" indent="-381000" algn="l" rtl="0" eaLnBrk="1" hangingPunct="1">
              <a:lnSpc>
                <a:spcPct val="115000"/>
              </a:lnSpc>
              <a:spcBef>
                <a:spcPts val="800"/>
              </a:spcBef>
              <a:spcAft>
                <a:spcPts val="0"/>
              </a:spcAft>
              <a:buClr>
                <a:schemeClr val="accent5"/>
              </a:buClr>
              <a:buSzPts val="2400"/>
              <a:buFont typeface="Fira Sans Light"/>
              <a:buChar char="○"/>
              <a:defRPr sz="2400" b="0" i="0" u="none" strike="noStrike" cap="none">
                <a:solidFill>
                  <a:schemeClr val="dk1"/>
                </a:solidFill>
                <a:latin typeface="Fira Sans Light"/>
                <a:ea typeface="Fira Sans Light"/>
                <a:cs typeface="Fira Sans Light"/>
                <a:sym typeface="Fira Sans Light"/>
              </a:defRPr>
            </a:lvl2pPr>
            <a:lvl3pPr marL="1371600" marR="0" lvl="2" indent="-381000" algn="l" rtl="0" eaLnBrk="1" hangingPunct="1">
              <a:lnSpc>
                <a:spcPct val="115000"/>
              </a:lnSpc>
              <a:spcBef>
                <a:spcPts val="800"/>
              </a:spcBef>
              <a:spcAft>
                <a:spcPts val="0"/>
              </a:spcAft>
              <a:buClr>
                <a:schemeClr val="accent6"/>
              </a:buClr>
              <a:buSzPts val="2400"/>
              <a:buFont typeface="Fira Sans Light"/>
              <a:buChar char="■"/>
              <a:defRPr sz="2400" b="0" i="0" u="none" strike="noStrike" cap="none">
                <a:solidFill>
                  <a:schemeClr val="dk1"/>
                </a:solidFill>
                <a:latin typeface="Fira Sans Light"/>
                <a:ea typeface="Fira Sans Light"/>
                <a:cs typeface="Fira Sans Light"/>
                <a:sym typeface="Fira Sans Light"/>
              </a:defRPr>
            </a:lvl3pPr>
            <a:lvl4pPr marL="1828800" marR="0" lvl="3" indent="-381000" algn="l" rtl="0" eaLnBrk="1" hangingPunct="1">
              <a:lnSpc>
                <a:spcPct val="115000"/>
              </a:lnSpc>
              <a:spcBef>
                <a:spcPts val="800"/>
              </a:spcBef>
              <a:spcAft>
                <a:spcPts val="0"/>
              </a:spcAft>
              <a:buClr>
                <a:schemeClr val="dk1"/>
              </a:buClr>
              <a:buSzPts val="2400"/>
              <a:buFont typeface="Fira Sans Light"/>
              <a:buChar char="●"/>
              <a:defRPr sz="2400" b="0" i="0" u="none" strike="noStrike" cap="none">
                <a:solidFill>
                  <a:schemeClr val="dk1"/>
                </a:solidFill>
                <a:latin typeface="Fira Sans Light"/>
                <a:ea typeface="Fira Sans Light"/>
                <a:cs typeface="Fira Sans Light"/>
                <a:sym typeface="Fira Sans Light"/>
              </a:defRPr>
            </a:lvl4pPr>
            <a:lvl5pPr marL="2286000" marR="0" lvl="4" indent="-381000" algn="l" rtl="0" eaLnBrk="1" hangingPunct="1">
              <a:lnSpc>
                <a:spcPct val="115000"/>
              </a:lnSpc>
              <a:spcBef>
                <a:spcPts val="800"/>
              </a:spcBef>
              <a:spcAft>
                <a:spcPts val="0"/>
              </a:spcAft>
              <a:buClr>
                <a:schemeClr val="dk1"/>
              </a:buClr>
              <a:buSzPts val="2400"/>
              <a:buFont typeface="Fira Sans Light"/>
              <a:buChar char="○"/>
              <a:defRPr sz="2400" b="0" i="0" u="none" strike="noStrike" cap="none">
                <a:solidFill>
                  <a:schemeClr val="dk1"/>
                </a:solidFill>
                <a:latin typeface="Fira Sans Light"/>
                <a:ea typeface="Fira Sans Light"/>
                <a:cs typeface="Fira Sans Light"/>
                <a:sym typeface="Fira Sans Light"/>
              </a:defRPr>
            </a:lvl5pPr>
            <a:lvl6pPr marL="2743200" marR="0" lvl="5" indent="-381000" algn="l" rtl="0" eaLnBrk="1" hangingPunct="1">
              <a:lnSpc>
                <a:spcPct val="115000"/>
              </a:lnSpc>
              <a:spcBef>
                <a:spcPts val="800"/>
              </a:spcBef>
              <a:spcAft>
                <a:spcPts val="0"/>
              </a:spcAft>
              <a:buClr>
                <a:schemeClr val="dk1"/>
              </a:buClr>
              <a:buSzPts val="2400"/>
              <a:buFont typeface="Fira Sans Light"/>
              <a:buChar char="■"/>
              <a:defRPr sz="2400" b="0" i="0" u="none" strike="noStrike" cap="none">
                <a:solidFill>
                  <a:schemeClr val="dk1"/>
                </a:solidFill>
                <a:latin typeface="Fira Sans Light"/>
                <a:ea typeface="Fira Sans Light"/>
                <a:cs typeface="Fira Sans Light"/>
                <a:sym typeface="Fira Sans Light"/>
              </a:defRPr>
            </a:lvl6pPr>
            <a:lvl7pPr marL="3200400" marR="0" lvl="6" indent="-381000" algn="l" rtl="0" eaLnBrk="1" hangingPunct="1">
              <a:lnSpc>
                <a:spcPct val="115000"/>
              </a:lnSpc>
              <a:spcBef>
                <a:spcPts val="800"/>
              </a:spcBef>
              <a:spcAft>
                <a:spcPts val="0"/>
              </a:spcAft>
              <a:buClr>
                <a:schemeClr val="dk1"/>
              </a:buClr>
              <a:buSzPts val="2400"/>
              <a:buFont typeface="Fira Sans Light"/>
              <a:buChar char="●"/>
              <a:defRPr sz="2400" b="0" i="0" u="none" strike="noStrike" cap="none">
                <a:solidFill>
                  <a:schemeClr val="dk1"/>
                </a:solidFill>
                <a:latin typeface="Fira Sans Light"/>
                <a:ea typeface="Fira Sans Light"/>
                <a:cs typeface="Fira Sans Light"/>
                <a:sym typeface="Fira Sans Light"/>
              </a:defRPr>
            </a:lvl7pPr>
            <a:lvl8pPr marL="3657600" marR="0" lvl="7" indent="-381000" algn="l" rtl="0" eaLnBrk="1" hangingPunct="1">
              <a:lnSpc>
                <a:spcPct val="115000"/>
              </a:lnSpc>
              <a:spcBef>
                <a:spcPts val="800"/>
              </a:spcBef>
              <a:spcAft>
                <a:spcPts val="0"/>
              </a:spcAft>
              <a:buClr>
                <a:schemeClr val="dk1"/>
              </a:buClr>
              <a:buSzPts val="2400"/>
              <a:buFont typeface="Fira Sans Light"/>
              <a:buChar char="○"/>
              <a:defRPr sz="2400" b="0" i="0" u="none" strike="noStrike" cap="none">
                <a:solidFill>
                  <a:schemeClr val="dk1"/>
                </a:solidFill>
                <a:latin typeface="Fira Sans Light"/>
                <a:ea typeface="Fira Sans Light"/>
                <a:cs typeface="Fira Sans Light"/>
                <a:sym typeface="Fira Sans Light"/>
              </a:defRPr>
            </a:lvl8pPr>
            <a:lvl9pPr marL="4114800" marR="0" lvl="8" indent="-381000" algn="l" rtl="0" eaLnBrk="1" hangingPunct="1">
              <a:lnSpc>
                <a:spcPct val="115000"/>
              </a:lnSpc>
              <a:spcBef>
                <a:spcPts val="800"/>
              </a:spcBef>
              <a:spcAft>
                <a:spcPts val="800"/>
              </a:spcAft>
              <a:buClr>
                <a:schemeClr val="dk1"/>
              </a:buClr>
              <a:buSzPts val="2400"/>
              <a:buFont typeface="Fira Sans Light"/>
              <a:buChar char="■"/>
              <a:defRPr sz="2400" b="0" i="0" u="none" strike="noStrike" cap="none">
                <a:solidFill>
                  <a:schemeClr val="dk1"/>
                </a:solidFill>
                <a:latin typeface="Fira Sans Light"/>
                <a:ea typeface="Fira Sans Light"/>
                <a:cs typeface="Fira Sans Light"/>
                <a:sym typeface="Fira Sans Light"/>
              </a:defRPr>
            </a:lvl9pPr>
          </a:lstStyle>
          <a:p>
            <a:pPr marL="101597" indent="0">
              <a:buNone/>
            </a:pPr>
            <a:r>
              <a:rPr lang="en-US" sz="3200" dirty="0">
                <a:latin typeface="+mn-lt"/>
              </a:rPr>
              <a:t>“The place God calls you to is the place where your deep gladness and the world’s deep hunger meet.”</a:t>
            </a:r>
          </a:p>
          <a:p>
            <a:pPr marL="101597" indent="0">
              <a:buNone/>
            </a:pPr>
            <a:r>
              <a:rPr lang="en-US" sz="3200" dirty="0">
                <a:latin typeface="+mn-lt"/>
              </a:rPr>
              <a:t>- Frederick Buechner</a:t>
            </a:r>
          </a:p>
        </p:txBody>
      </p:sp>
    </p:spTree>
    <p:extLst>
      <p:ext uri="{BB962C8B-B14F-4D97-AF65-F5344CB8AC3E}">
        <p14:creationId xmlns:p14="http://schemas.microsoft.com/office/powerpoint/2010/main" val="2493369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2E84A-D988-0745-D9BB-1E8D3C808963}"/>
              </a:ext>
            </a:extLst>
          </p:cNvPr>
          <p:cNvSpPr>
            <a:spLocks noGrp="1"/>
          </p:cNvSpPr>
          <p:nvPr>
            <p:ph type="title"/>
          </p:nvPr>
        </p:nvSpPr>
        <p:spPr>
          <a:xfrm>
            <a:off x="751124" y="479300"/>
            <a:ext cx="9282800" cy="528400"/>
          </a:xfrm>
        </p:spPr>
        <p:txBody>
          <a:bodyPr/>
          <a:lstStyle/>
          <a:p>
            <a:r>
              <a:rPr lang="en-US" dirty="0"/>
              <a:t>Finding Partners</a:t>
            </a:r>
          </a:p>
        </p:txBody>
      </p:sp>
      <p:sp>
        <p:nvSpPr>
          <p:cNvPr id="3" name="Text Placeholder 2">
            <a:extLst>
              <a:ext uri="{FF2B5EF4-FFF2-40B4-BE49-F238E27FC236}">
                <a16:creationId xmlns:a16="http://schemas.microsoft.com/office/drawing/2014/main" id="{99B9AF92-A6D4-B94F-E1E4-E21143BC1545}"/>
              </a:ext>
            </a:extLst>
          </p:cNvPr>
          <p:cNvSpPr>
            <a:spLocks noGrp="1"/>
          </p:cNvSpPr>
          <p:nvPr>
            <p:ph type="body" idx="1"/>
          </p:nvPr>
        </p:nvSpPr>
        <p:spPr>
          <a:xfrm>
            <a:off x="1454600" y="1304955"/>
            <a:ext cx="9282800" cy="4654055"/>
          </a:xfrm>
        </p:spPr>
        <p:txBody>
          <a:bodyPr/>
          <a:lstStyle/>
          <a:p>
            <a:r>
              <a:rPr lang="en-US" dirty="0"/>
              <a:t>Go for walks</a:t>
            </a:r>
          </a:p>
          <a:p>
            <a:r>
              <a:rPr lang="en-US" dirty="0"/>
              <a:t>Become a regular</a:t>
            </a:r>
          </a:p>
          <a:p>
            <a:r>
              <a:rPr lang="en-US" dirty="0"/>
              <a:t>Be a good neighbor</a:t>
            </a:r>
          </a:p>
          <a:p>
            <a:r>
              <a:rPr lang="en-US" dirty="0"/>
              <a:t>Digital connections</a:t>
            </a:r>
          </a:p>
          <a:p>
            <a:r>
              <a:rPr lang="en-US" dirty="0"/>
              <a:t>Connect in networks</a:t>
            </a:r>
          </a:p>
          <a:p>
            <a:r>
              <a:rPr lang="en-US" dirty="0"/>
              <a:t>Eat Together</a:t>
            </a:r>
          </a:p>
          <a:p>
            <a:r>
              <a:rPr lang="en-US" dirty="0"/>
              <a:t>Be a Guest</a:t>
            </a:r>
          </a:p>
          <a:p>
            <a:r>
              <a:rPr lang="en-US" dirty="0"/>
              <a:t>Serve Others</a:t>
            </a:r>
          </a:p>
        </p:txBody>
      </p:sp>
      <p:sp>
        <p:nvSpPr>
          <p:cNvPr id="4" name="Slide Number Placeholder 3">
            <a:extLst>
              <a:ext uri="{FF2B5EF4-FFF2-40B4-BE49-F238E27FC236}">
                <a16:creationId xmlns:a16="http://schemas.microsoft.com/office/drawing/2014/main" id="{222DBC44-9D94-A369-1ABC-7F7C7284D988}"/>
              </a:ext>
            </a:extLst>
          </p:cNvPr>
          <p:cNvSpPr>
            <a:spLocks noGrp="1"/>
          </p:cNvSpPr>
          <p:nvPr>
            <p:ph type="sldNum" idx="12"/>
          </p:nvPr>
        </p:nvSpPr>
        <p:spPr/>
        <p:txBody>
          <a:bodyPr/>
          <a:lstStyle/>
          <a:p>
            <a:fld id="{00000000-1234-1234-1234-123412341234}" type="slidenum">
              <a:rPr lang="en" smtClean="0"/>
              <a:pPr/>
              <a:t>13</a:t>
            </a:fld>
            <a:endParaRPr lang="en"/>
          </a:p>
        </p:txBody>
      </p:sp>
    </p:spTree>
    <p:extLst>
      <p:ext uri="{BB962C8B-B14F-4D97-AF65-F5344CB8AC3E}">
        <p14:creationId xmlns:p14="http://schemas.microsoft.com/office/powerpoint/2010/main" val="895852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3">
                                            <p:txEl>
                                              <p:pRg st="0" end="0"/>
                                            </p:txEl>
                                          </p:spTgt>
                                        </p:tgtEl>
                                      </p:cBhvr>
                                    </p:animEffect>
                                    <p:animScale>
                                      <p:cBhvr>
                                        <p:cTn id="7" dur="250" autoRev="1" fill="hold"/>
                                        <p:tgtEl>
                                          <p:spTgt spid="3">
                                            <p:txEl>
                                              <p:pRg st="0" end="0"/>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500" tmFilter="0, 0; .2, .5; .8, .5; 1, 0"/>
                                        <p:tgtEl>
                                          <p:spTgt spid="3">
                                            <p:txEl>
                                              <p:pRg st="1" end="1"/>
                                            </p:txEl>
                                          </p:spTgt>
                                        </p:tgtEl>
                                      </p:cBhvr>
                                    </p:animEffect>
                                    <p:animScale>
                                      <p:cBhvr>
                                        <p:cTn id="12" dur="250" autoRev="1" fill="hold"/>
                                        <p:tgtEl>
                                          <p:spTgt spid="3">
                                            <p:txEl>
                                              <p:pRg st="1" end="1"/>
                                            </p:txEl>
                                          </p:spTgt>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grpId="0" nodeType="clickEffect">
                                  <p:stCondLst>
                                    <p:cond delay="0"/>
                                  </p:stCondLst>
                                  <p:childTnLst>
                                    <p:animEffect transition="out" filter="fade">
                                      <p:cBhvr>
                                        <p:cTn id="16" dur="500" tmFilter="0, 0; .2, .5; .8, .5; 1, 0"/>
                                        <p:tgtEl>
                                          <p:spTgt spid="3">
                                            <p:txEl>
                                              <p:pRg st="2" end="2"/>
                                            </p:txEl>
                                          </p:spTgt>
                                        </p:tgtEl>
                                      </p:cBhvr>
                                    </p:animEffect>
                                    <p:animScale>
                                      <p:cBhvr>
                                        <p:cTn id="17" dur="250" autoRev="1" fill="hold"/>
                                        <p:tgtEl>
                                          <p:spTgt spid="3">
                                            <p:txEl>
                                              <p:pRg st="2" end="2"/>
                                            </p:txEl>
                                          </p:spTgt>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grpId="0" nodeType="clickEffect">
                                  <p:stCondLst>
                                    <p:cond delay="0"/>
                                  </p:stCondLst>
                                  <p:childTnLst>
                                    <p:animEffect transition="out" filter="fade">
                                      <p:cBhvr>
                                        <p:cTn id="21" dur="500" tmFilter="0, 0; .2, .5; .8, .5; 1, 0"/>
                                        <p:tgtEl>
                                          <p:spTgt spid="3">
                                            <p:txEl>
                                              <p:pRg st="3" end="3"/>
                                            </p:txEl>
                                          </p:spTgt>
                                        </p:tgtEl>
                                      </p:cBhvr>
                                    </p:animEffect>
                                    <p:animScale>
                                      <p:cBhvr>
                                        <p:cTn id="22" dur="250" autoRev="1" fill="hold"/>
                                        <p:tgtEl>
                                          <p:spTgt spid="3">
                                            <p:txEl>
                                              <p:pRg st="3" end="3"/>
                                            </p:txEl>
                                          </p:spTgt>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26" presetClass="emph" presetSubtype="0" fill="hold" grpId="0" nodeType="clickEffect">
                                  <p:stCondLst>
                                    <p:cond delay="0"/>
                                  </p:stCondLst>
                                  <p:childTnLst>
                                    <p:animEffect transition="out" filter="fade">
                                      <p:cBhvr>
                                        <p:cTn id="26" dur="500" tmFilter="0, 0; .2, .5; .8, .5; 1, 0"/>
                                        <p:tgtEl>
                                          <p:spTgt spid="3">
                                            <p:txEl>
                                              <p:pRg st="4" end="4"/>
                                            </p:txEl>
                                          </p:spTgt>
                                        </p:tgtEl>
                                      </p:cBhvr>
                                    </p:animEffect>
                                    <p:animScale>
                                      <p:cBhvr>
                                        <p:cTn id="27" dur="250" autoRev="1" fill="hold"/>
                                        <p:tgtEl>
                                          <p:spTgt spid="3">
                                            <p:txEl>
                                              <p:pRg st="4" end="4"/>
                                            </p:txEl>
                                          </p:spTgt>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26" presetClass="emph" presetSubtype="0" fill="hold" grpId="0" nodeType="clickEffect">
                                  <p:stCondLst>
                                    <p:cond delay="0"/>
                                  </p:stCondLst>
                                  <p:childTnLst>
                                    <p:animEffect transition="out" filter="fade">
                                      <p:cBhvr>
                                        <p:cTn id="31" dur="500" tmFilter="0, 0; .2, .5; .8, .5; 1, 0"/>
                                        <p:tgtEl>
                                          <p:spTgt spid="3">
                                            <p:txEl>
                                              <p:pRg st="5" end="5"/>
                                            </p:txEl>
                                          </p:spTgt>
                                        </p:tgtEl>
                                      </p:cBhvr>
                                    </p:animEffect>
                                    <p:animScale>
                                      <p:cBhvr>
                                        <p:cTn id="32" dur="250" autoRev="1" fill="hold"/>
                                        <p:tgtEl>
                                          <p:spTgt spid="3">
                                            <p:txEl>
                                              <p:pRg st="5" end="5"/>
                                            </p:txEl>
                                          </p:spTgt>
                                        </p:tgtEl>
                                      </p:cBhvr>
                                      <p:by x="105000" y="105000"/>
                                    </p:animScale>
                                  </p:childTnLst>
                                </p:cTn>
                              </p:par>
                            </p:childTnLst>
                          </p:cTn>
                        </p:par>
                      </p:childTnLst>
                    </p:cTn>
                  </p:par>
                  <p:par>
                    <p:cTn id="33" fill="hold">
                      <p:stCondLst>
                        <p:cond delay="indefinite"/>
                      </p:stCondLst>
                      <p:childTnLst>
                        <p:par>
                          <p:cTn id="34" fill="hold">
                            <p:stCondLst>
                              <p:cond delay="0"/>
                            </p:stCondLst>
                            <p:childTnLst>
                              <p:par>
                                <p:cTn id="35" presetID="26" presetClass="emph" presetSubtype="0" fill="hold" grpId="0" nodeType="clickEffect">
                                  <p:stCondLst>
                                    <p:cond delay="0"/>
                                  </p:stCondLst>
                                  <p:childTnLst>
                                    <p:animEffect transition="out" filter="fade">
                                      <p:cBhvr>
                                        <p:cTn id="36" dur="500" tmFilter="0, 0; .2, .5; .8, .5; 1, 0"/>
                                        <p:tgtEl>
                                          <p:spTgt spid="3">
                                            <p:txEl>
                                              <p:pRg st="6" end="6"/>
                                            </p:txEl>
                                          </p:spTgt>
                                        </p:tgtEl>
                                      </p:cBhvr>
                                    </p:animEffect>
                                    <p:animScale>
                                      <p:cBhvr>
                                        <p:cTn id="37" dur="250" autoRev="1" fill="hold"/>
                                        <p:tgtEl>
                                          <p:spTgt spid="3">
                                            <p:txEl>
                                              <p:pRg st="6" end="6"/>
                                            </p:txEl>
                                          </p:spTgt>
                                        </p:tgtEl>
                                      </p:cBhvr>
                                      <p:by x="105000" y="105000"/>
                                    </p:animScale>
                                  </p:childTnLst>
                                </p:cTn>
                              </p:par>
                            </p:childTnLst>
                          </p:cTn>
                        </p:par>
                      </p:childTnLst>
                    </p:cTn>
                  </p:par>
                  <p:par>
                    <p:cTn id="38" fill="hold">
                      <p:stCondLst>
                        <p:cond delay="indefinite"/>
                      </p:stCondLst>
                      <p:childTnLst>
                        <p:par>
                          <p:cTn id="39" fill="hold">
                            <p:stCondLst>
                              <p:cond delay="0"/>
                            </p:stCondLst>
                            <p:childTnLst>
                              <p:par>
                                <p:cTn id="40" presetID="26" presetClass="emph" presetSubtype="0" fill="hold" grpId="0" nodeType="clickEffect">
                                  <p:stCondLst>
                                    <p:cond delay="0"/>
                                  </p:stCondLst>
                                  <p:childTnLst>
                                    <p:animEffect transition="out" filter="fade">
                                      <p:cBhvr>
                                        <p:cTn id="41" dur="500" tmFilter="0, 0; .2, .5; .8, .5; 1, 0"/>
                                        <p:tgtEl>
                                          <p:spTgt spid="3">
                                            <p:txEl>
                                              <p:pRg st="7" end="7"/>
                                            </p:txEl>
                                          </p:spTgt>
                                        </p:tgtEl>
                                      </p:cBhvr>
                                    </p:animEffect>
                                    <p:animScale>
                                      <p:cBhvr>
                                        <p:cTn id="42" dur="250" autoRev="1" fill="hold"/>
                                        <p:tgtEl>
                                          <p:spTgt spid="3">
                                            <p:txEl>
                                              <p:pRg st="7" end="7"/>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4" name="Rectangle 1030">
            <a:extLst>
              <a:ext uri="{FF2B5EF4-FFF2-40B4-BE49-F238E27FC236}">
                <a16:creationId xmlns:a16="http://schemas.microsoft.com/office/drawing/2014/main" id="{C7F55EAC-550A-4BDD-9099-3F20B8FA0E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3" name="Freeform: Shape 1032">
            <a:extLst>
              <a:ext uri="{FF2B5EF4-FFF2-40B4-BE49-F238E27FC236}">
                <a16:creationId xmlns:a16="http://schemas.microsoft.com/office/drawing/2014/main" id="{DC4F5A5F-493F-49AE-89B6-D5AF5EBC8B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custGeom>
            <a:avLst/>
            <a:gdLst>
              <a:gd name="connsiteX0" fmla="*/ 6724001 w 12192000"/>
              <a:gd name="connsiteY0" fmla="*/ 434021 h 6858000"/>
              <a:gd name="connsiteX1" fmla="*/ 6471155 w 12192000"/>
              <a:gd name="connsiteY1" fmla="*/ 434599 h 6858000"/>
              <a:gd name="connsiteX2" fmla="*/ 5384913 w 12192000"/>
              <a:gd name="connsiteY2" fmla="*/ 497971 h 6858000"/>
              <a:gd name="connsiteX3" fmla="*/ 4818280 w 12192000"/>
              <a:gd name="connsiteY3" fmla="*/ 541802 h 6858000"/>
              <a:gd name="connsiteX4" fmla="*/ 3965428 w 12192000"/>
              <a:gd name="connsiteY4" fmla="*/ 675942 h 6858000"/>
              <a:gd name="connsiteX5" fmla="*/ 3699528 w 12192000"/>
              <a:gd name="connsiteY5" fmla="*/ 770472 h 6858000"/>
              <a:gd name="connsiteX6" fmla="*/ 3438854 w 12192000"/>
              <a:gd name="connsiteY6" fmla="*/ 834899 h 6858000"/>
              <a:gd name="connsiteX7" fmla="*/ 3367443 w 12192000"/>
              <a:gd name="connsiteY7" fmla="*/ 893518 h 6858000"/>
              <a:gd name="connsiteX8" fmla="*/ 3467301 w 12192000"/>
              <a:gd name="connsiteY8" fmla="*/ 953722 h 6858000"/>
              <a:gd name="connsiteX9" fmla="*/ 3889955 w 12192000"/>
              <a:gd name="connsiteY9" fmla="*/ 977486 h 6858000"/>
              <a:gd name="connsiteX10" fmla="*/ 3502135 w 12192000"/>
              <a:gd name="connsiteY10" fmla="*/ 1054062 h 6858000"/>
              <a:gd name="connsiteX11" fmla="*/ 4072832 w 12192000"/>
              <a:gd name="connsiteY11" fmla="*/ 1017622 h 6858000"/>
              <a:gd name="connsiteX12" fmla="*/ 4244099 w 12192000"/>
              <a:gd name="connsiteY12" fmla="*/ 1030825 h 6858000"/>
              <a:gd name="connsiteX13" fmla="*/ 4095475 w 12192000"/>
              <a:gd name="connsiteY13" fmla="*/ 1092084 h 6858000"/>
              <a:gd name="connsiteX14" fmla="*/ 3327386 w 12192000"/>
              <a:gd name="connsiteY14" fmla="*/ 1215660 h 6858000"/>
              <a:gd name="connsiteX15" fmla="*/ 3254813 w 12192000"/>
              <a:gd name="connsiteY15" fmla="*/ 1226749 h 6858000"/>
              <a:gd name="connsiteX16" fmla="*/ 2776427 w 12192000"/>
              <a:gd name="connsiteY16" fmla="*/ 1401552 h 6858000"/>
              <a:gd name="connsiteX17" fmla="*/ 3063226 w 12192000"/>
              <a:gd name="connsiteY17" fmla="*/ 1384124 h 6858000"/>
              <a:gd name="connsiteX18" fmla="*/ 2754945 w 12192000"/>
              <a:gd name="connsiteY18" fmla="*/ 1495025 h 6858000"/>
              <a:gd name="connsiteX19" fmla="*/ 2381061 w 12192000"/>
              <a:gd name="connsiteY19" fmla="*/ 1619658 h 6858000"/>
              <a:gd name="connsiteX20" fmla="*/ 2008336 w 12192000"/>
              <a:gd name="connsiteY20" fmla="*/ 1814527 h 6858000"/>
              <a:gd name="connsiteX21" fmla="*/ 1740695 w 12192000"/>
              <a:gd name="connsiteY21" fmla="*/ 1914337 h 6858000"/>
              <a:gd name="connsiteX22" fmla="*/ 1787720 w 12192000"/>
              <a:gd name="connsiteY22" fmla="*/ 1991970 h 6858000"/>
              <a:gd name="connsiteX23" fmla="*/ 1754048 w 12192000"/>
              <a:gd name="connsiteY23" fmla="*/ 2078049 h 6858000"/>
              <a:gd name="connsiteX24" fmla="*/ 2228951 w 12192000"/>
              <a:gd name="connsiteY24" fmla="*/ 1996721 h 6858000"/>
              <a:gd name="connsiteX25" fmla="*/ 2054781 w 12192000"/>
              <a:gd name="connsiteY25" fmla="*/ 2053228 h 6858000"/>
              <a:gd name="connsiteX26" fmla="*/ 1985693 w 12192000"/>
              <a:gd name="connsiteY26" fmla="*/ 2109207 h 6858000"/>
              <a:gd name="connsiteX27" fmla="*/ 2061168 w 12192000"/>
              <a:gd name="connsiteY27" fmla="*/ 2130859 h 6858000"/>
              <a:gd name="connsiteX28" fmla="*/ 2388026 w 12192000"/>
              <a:gd name="connsiteY28" fmla="*/ 2184726 h 6858000"/>
              <a:gd name="connsiteX29" fmla="*/ 1560719 w 12192000"/>
              <a:gd name="connsiteY29" fmla="*/ 2384876 h 6858000"/>
              <a:gd name="connsiteX30" fmla="*/ 1679734 w 12192000"/>
              <a:gd name="connsiteY30" fmla="*/ 2400191 h 6858000"/>
              <a:gd name="connsiteX31" fmla="*/ 2882089 w 12192000"/>
              <a:gd name="connsiteY31" fmla="*/ 2383292 h 6858000"/>
              <a:gd name="connsiteX32" fmla="*/ 3116638 w 12192000"/>
              <a:gd name="connsiteY32" fmla="*/ 2359528 h 6858000"/>
              <a:gd name="connsiteX33" fmla="*/ 2897765 w 12192000"/>
              <a:gd name="connsiteY33" fmla="*/ 2758243 h 6858000"/>
              <a:gd name="connsiteX34" fmla="*/ 2981367 w 12192000"/>
              <a:gd name="connsiteY34" fmla="*/ 2829008 h 6858000"/>
              <a:gd name="connsiteX35" fmla="*/ 2682955 w 12192000"/>
              <a:gd name="connsiteY35" fmla="*/ 2846436 h 6858000"/>
              <a:gd name="connsiteX36" fmla="*/ 2099485 w 12192000"/>
              <a:gd name="connsiteY36" fmla="*/ 3066653 h 6858000"/>
              <a:gd name="connsiteX37" fmla="*/ 1807460 w 12192000"/>
              <a:gd name="connsiteY37" fmla="*/ 3454808 h 6858000"/>
              <a:gd name="connsiteX38" fmla="*/ 1921251 w 12192000"/>
              <a:gd name="connsiteY38" fmla="*/ 3540889 h 6858000"/>
              <a:gd name="connsiteX39" fmla="*/ 1453313 w 12192000"/>
              <a:gd name="connsiteY39" fmla="*/ 3637002 h 6858000"/>
              <a:gd name="connsiteX40" fmla="*/ 1686122 w 12192000"/>
              <a:gd name="connsiteY40" fmla="*/ 3667634 h 6858000"/>
              <a:gd name="connsiteX41" fmla="*/ 1513692 w 12192000"/>
              <a:gd name="connsiteY41" fmla="*/ 3725196 h 6858000"/>
              <a:gd name="connsiteX42" fmla="*/ 1369711 w 12192000"/>
              <a:gd name="connsiteY42" fmla="*/ 3826063 h 6858000"/>
              <a:gd name="connsiteX43" fmla="*/ 2051298 w 12192000"/>
              <a:gd name="connsiteY43" fmla="*/ 3754242 h 6858000"/>
              <a:gd name="connsiteX44" fmla="*/ 2245207 w 12192000"/>
              <a:gd name="connsiteY44" fmla="*/ 3797018 h 6858000"/>
              <a:gd name="connsiteX45" fmla="*/ 2353192 w 12192000"/>
              <a:gd name="connsiteY45" fmla="*/ 3796489 h 6858000"/>
              <a:gd name="connsiteX46" fmla="*/ 2490207 w 12192000"/>
              <a:gd name="connsiteY46" fmla="*/ 3801242 h 6858000"/>
              <a:gd name="connsiteX47" fmla="*/ 2375835 w 12192000"/>
              <a:gd name="connsiteY47" fmla="*/ 3839794 h 6858000"/>
              <a:gd name="connsiteX48" fmla="*/ 2522138 w 12192000"/>
              <a:gd name="connsiteY48" fmla="*/ 4009841 h 6858000"/>
              <a:gd name="connsiteX49" fmla="*/ 1998466 w 12192000"/>
              <a:gd name="connsiteY49" fmla="*/ 4130778 h 6858000"/>
              <a:gd name="connsiteX50" fmla="*/ 2114580 w 12192000"/>
              <a:gd name="connsiteY50" fmla="*/ 4154543 h 6858000"/>
              <a:gd name="connsiteX51" fmla="*/ 2177862 w 12192000"/>
              <a:gd name="connsiteY51" fmla="*/ 4189925 h 6858000"/>
              <a:gd name="connsiteX52" fmla="*/ 1868419 w 12192000"/>
              <a:gd name="connsiteY52" fmla="*/ 4382153 h 6858000"/>
              <a:gd name="connsiteX53" fmla="*/ 2279460 w 12192000"/>
              <a:gd name="connsiteY53" fmla="*/ 4356805 h 6858000"/>
              <a:gd name="connsiteX54" fmla="*/ 2029817 w 12192000"/>
              <a:gd name="connsiteY54" fmla="*/ 4468235 h 6858000"/>
              <a:gd name="connsiteX55" fmla="*/ 1560137 w 12192000"/>
              <a:gd name="connsiteY55" fmla="*/ 4730172 h 6858000"/>
              <a:gd name="connsiteX56" fmla="*/ 1956664 w 12192000"/>
              <a:gd name="connsiteY56" fmla="*/ 4820477 h 6858000"/>
              <a:gd name="connsiteX57" fmla="*/ 3268168 w 12192000"/>
              <a:gd name="connsiteY57" fmla="*/ 4852692 h 6858000"/>
              <a:gd name="connsiteX58" fmla="*/ 2807197 w 12192000"/>
              <a:gd name="connsiteY58" fmla="*/ 4939300 h 6858000"/>
              <a:gd name="connsiteX59" fmla="*/ 2721272 w 12192000"/>
              <a:gd name="connsiteY59" fmla="*/ 4970458 h 6858000"/>
              <a:gd name="connsiteX60" fmla="*/ 2802552 w 12192000"/>
              <a:gd name="connsiteY60" fmla="*/ 5014291 h 6858000"/>
              <a:gd name="connsiteX61" fmla="*/ 2537812 w 12192000"/>
              <a:gd name="connsiteY61" fmla="*/ 5053898 h 6858000"/>
              <a:gd name="connsiteX62" fmla="*/ 2569744 w 12192000"/>
              <a:gd name="connsiteY62" fmla="*/ 5153182 h 6858000"/>
              <a:gd name="connsiteX63" fmla="*/ 1987436 w 12192000"/>
              <a:gd name="connsiteY63" fmla="*/ 5334320 h 6858000"/>
              <a:gd name="connsiteX64" fmla="*/ 1972921 w 12192000"/>
              <a:gd name="connsiteY64" fmla="*/ 5382376 h 6858000"/>
              <a:gd name="connsiteX65" fmla="*/ 2341001 w 12192000"/>
              <a:gd name="connsiteY65" fmla="*/ 5360725 h 6858000"/>
              <a:gd name="connsiteX66" fmla="*/ 2710822 w 12192000"/>
              <a:gd name="connsiteY66" fmla="*/ 5418816 h 6858000"/>
              <a:gd name="connsiteX67" fmla="*/ 2833903 w 12192000"/>
              <a:gd name="connsiteY67" fmla="*/ 5413007 h 6858000"/>
              <a:gd name="connsiteX68" fmla="*/ 3011556 w 12192000"/>
              <a:gd name="connsiteY68" fmla="*/ 5399276 h 6858000"/>
              <a:gd name="connsiteX69" fmla="*/ 3254233 w 12192000"/>
              <a:gd name="connsiteY69" fmla="*/ 5439412 h 6858000"/>
              <a:gd name="connsiteX70" fmla="*/ 2792101 w 12192000"/>
              <a:gd name="connsiteY70" fmla="*/ 5471625 h 6858000"/>
              <a:gd name="connsiteX71" fmla="*/ 2977303 w 12192000"/>
              <a:gd name="connsiteY71" fmla="*/ 5539751 h 6858000"/>
              <a:gd name="connsiteX72" fmla="*/ 3656566 w 12192000"/>
              <a:gd name="connsiteY72" fmla="*/ 5678642 h 6858000"/>
              <a:gd name="connsiteX73" fmla="*/ 4858340 w 12192000"/>
              <a:gd name="connsiteY73" fmla="*/ 5969625 h 6858000"/>
              <a:gd name="connsiteX74" fmla="*/ 5296668 w 12192000"/>
              <a:gd name="connsiteY74" fmla="*/ 6043559 h 6858000"/>
              <a:gd name="connsiteX75" fmla="*/ 5456323 w 12192000"/>
              <a:gd name="connsiteY75" fmla="*/ 6042502 h 6858000"/>
              <a:gd name="connsiteX76" fmla="*/ 5267058 w 12192000"/>
              <a:gd name="connsiteY76" fmla="*/ 6100066 h 6858000"/>
              <a:gd name="connsiteX77" fmla="*/ 7095266 w 12192000"/>
              <a:gd name="connsiteY77" fmla="*/ 6287541 h 6858000"/>
              <a:gd name="connsiteX78" fmla="*/ 9707235 w 12192000"/>
              <a:gd name="connsiteY78" fmla="*/ 5994446 h 6858000"/>
              <a:gd name="connsiteX79" fmla="*/ 10083442 w 12192000"/>
              <a:gd name="connsiteY79" fmla="*/ 5678642 h 6858000"/>
              <a:gd name="connsiteX80" fmla="*/ 10338892 w 12192000"/>
              <a:gd name="connsiteY80" fmla="*/ 4650957 h 6858000"/>
              <a:gd name="connsiteX81" fmla="*/ 10628013 w 12192000"/>
              <a:gd name="connsiteY81" fmla="*/ 4411198 h 6858000"/>
              <a:gd name="connsiteX82" fmla="*/ 10802766 w 12192000"/>
              <a:gd name="connsiteY82" fmla="*/ 4258050 h 6858000"/>
              <a:gd name="connsiteX83" fmla="*/ 10614662 w 12192000"/>
              <a:gd name="connsiteY83" fmla="*/ 4150318 h 6858000"/>
              <a:gd name="connsiteX84" fmla="*/ 10681427 w 12192000"/>
              <a:gd name="connsiteY84" fmla="*/ 4054203 h 6858000"/>
              <a:gd name="connsiteX85" fmla="*/ 10520029 w 12192000"/>
              <a:gd name="connsiteY85" fmla="*/ 3804411 h 6858000"/>
              <a:gd name="connsiteX86" fmla="*/ 10568798 w 12192000"/>
              <a:gd name="connsiteY86" fmla="*/ 3466426 h 6858000"/>
              <a:gd name="connsiteX87" fmla="*/ 10499709 w 12192000"/>
              <a:gd name="connsiteY87" fmla="*/ 3166465 h 6858000"/>
              <a:gd name="connsiteX88" fmla="*/ 10489840 w 12192000"/>
              <a:gd name="connsiteY88" fmla="*/ 2546475 h 6858000"/>
              <a:gd name="connsiteX89" fmla="*/ 10584471 w 12192000"/>
              <a:gd name="connsiteY89" fmla="*/ 2512148 h 6858000"/>
              <a:gd name="connsiteX90" fmla="*/ 10695942 w 12192000"/>
              <a:gd name="connsiteY90" fmla="*/ 2358471 h 6858000"/>
              <a:gd name="connsiteX91" fmla="*/ 10732516 w 12192000"/>
              <a:gd name="connsiteY91" fmla="*/ 2287706 h 6858000"/>
              <a:gd name="connsiteX92" fmla="*/ 10731357 w 12192000"/>
              <a:gd name="connsiteY92" fmla="*/ 2137725 h 6858000"/>
              <a:gd name="connsiteX93" fmla="*/ 10678525 w 12192000"/>
              <a:gd name="connsiteY93" fmla="*/ 2070656 h 6858000"/>
              <a:gd name="connsiteX94" fmla="*/ 10735999 w 12192000"/>
              <a:gd name="connsiteY94" fmla="*/ 1956587 h 6858000"/>
              <a:gd name="connsiteX95" fmla="*/ 10824246 w 12192000"/>
              <a:gd name="connsiteY95" fmla="*/ 1862584 h 6858000"/>
              <a:gd name="connsiteX96" fmla="*/ 10773156 w 12192000"/>
              <a:gd name="connsiteY96" fmla="*/ 1768054 h 6858000"/>
              <a:gd name="connsiteX97" fmla="*/ 10716261 w 12192000"/>
              <a:gd name="connsiteY97" fmla="*/ 1678278 h 6858000"/>
              <a:gd name="connsiteX98" fmla="*/ 10554864 w 12192000"/>
              <a:gd name="connsiteY98" fmla="*/ 1477599 h 6858000"/>
              <a:gd name="connsiteX99" fmla="*/ 10267483 w 12192000"/>
              <a:gd name="connsiteY99" fmla="*/ 1324977 h 6858000"/>
              <a:gd name="connsiteX100" fmla="*/ 9913337 w 12192000"/>
              <a:gd name="connsiteY100" fmla="*/ 1202458 h 6858000"/>
              <a:gd name="connsiteX101" fmla="*/ 10024805 w 12192000"/>
              <a:gd name="connsiteY101" fmla="*/ 1124827 h 6858000"/>
              <a:gd name="connsiteX102" fmla="*/ 9411726 w 12192000"/>
              <a:gd name="connsiteY102" fmla="*/ 980655 h 6858000"/>
              <a:gd name="connsiteX103" fmla="*/ 9930753 w 12192000"/>
              <a:gd name="connsiteY103" fmla="*/ 901968 h 6858000"/>
              <a:gd name="connsiteX104" fmla="*/ 9894178 w 12192000"/>
              <a:gd name="connsiteY104" fmla="*/ 871339 h 6858000"/>
              <a:gd name="connsiteX105" fmla="*/ 9858182 w 12192000"/>
              <a:gd name="connsiteY105" fmla="*/ 839125 h 6858000"/>
              <a:gd name="connsiteX106" fmla="*/ 10131050 w 12192000"/>
              <a:gd name="connsiteY106" fmla="*/ 792652 h 6858000"/>
              <a:gd name="connsiteX107" fmla="*/ 10006808 w 12192000"/>
              <a:gd name="connsiteY107" fmla="*/ 731920 h 6858000"/>
              <a:gd name="connsiteX108" fmla="*/ 10233809 w 12192000"/>
              <a:gd name="connsiteY108" fmla="*/ 710268 h 6858000"/>
              <a:gd name="connsiteX109" fmla="*/ 10267483 w 12192000"/>
              <a:gd name="connsiteY109" fmla="*/ 628940 h 6858000"/>
              <a:gd name="connsiteX110" fmla="*/ 10136275 w 12192000"/>
              <a:gd name="connsiteY110" fmla="*/ 589333 h 6858000"/>
              <a:gd name="connsiteX111" fmla="*/ 9131312 w 12192000"/>
              <a:gd name="connsiteY111" fmla="*/ 480544 h 6858000"/>
              <a:gd name="connsiteX112" fmla="*/ 7479600 w 12192000"/>
              <a:gd name="connsiteY112" fmla="*/ 454667 h 6858000"/>
              <a:gd name="connsiteX113" fmla="*/ 6724001 w 12192000"/>
              <a:gd name="connsiteY113" fmla="*/ 434021 h 6858000"/>
              <a:gd name="connsiteX114" fmla="*/ 0 w 12192000"/>
              <a:gd name="connsiteY114" fmla="*/ 0 h 6858000"/>
              <a:gd name="connsiteX115" fmla="*/ 12192000 w 12192000"/>
              <a:gd name="connsiteY115" fmla="*/ 0 h 6858000"/>
              <a:gd name="connsiteX116" fmla="*/ 12192000 w 12192000"/>
              <a:gd name="connsiteY116" fmla="*/ 6858000 h 6858000"/>
              <a:gd name="connsiteX117" fmla="*/ 0 w 12192000"/>
              <a:gd name="connsiteY11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2192000" h="6858000">
                <a:moveTo>
                  <a:pt x="6724001" y="434021"/>
                </a:moveTo>
                <a:cubicBezTo>
                  <a:pt x="6639882" y="433113"/>
                  <a:pt x="6555627" y="433147"/>
                  <a:pt x="6471155" y="434599"/>
                </a:cubicBezTo>
                <a:cubicBezTo>
                  <a:pt x="6109461" y="440937"/>
                  <a:pt x="5748349" y="439351"/>
                  <a:pt x="5384913" y="497971"/>
                </a:cubicBezTo>
                <a:cubicBezTo>
                  <a:pt x="5199132" y="528072"/>
                  <a:pt x="5005803" y="518038"/>
                  <a:pt x="4818280" y="541802"/>
                </a:cubicBezTo>
                <a:cubicBezTo>
                  <a:pt x="4532641" y="578242"/>
                  <a:pt x="4247003" y="621019"/>
                  <a:pt x="3965428" y="675942"/>
                </a:cubicBezTo>
                <a:cubicBezTo>
                  <a:pt x="3877181" y="693369"/>
                  <a:pt x="3768034" y="703930"/>
                  <a:pt x="3699528" y="770472"/>
                </a:cubicBezTo>
                <a:cubicBezTo>
                  <a:pt x="3590961" y="728224"/>
                  <a:pt x="3523617" y="807966"/>
                  <a:pt x="3438854" y="834899"/>
                </a:cubicBezTo>
                <a:cubicBezTo>
                  <a:pt x="3405761" y="845462"/>
                  <a:pt x="3362218" y="860248"/>
                  <a:pt x="3367443" y="893518"/>
                </a:cubicBezTo>
                <a:cubicBezTo>
                  <a:pt x="3372089" y="935238"/>
                  <a:pt x="3420855" y="962172"/>
                  <a:pt x="3467301" y="953722"/>
                </a:cubicBezTo>
                <a:cubicBezTo>
                  <a:pt x="3611863" y="927317"/>
                  <a:pt x="3741328" y="986464"/>
                  <a:pt x="3889955" y="977486"/>
                </a:cubicBezTo>
                <a:cubicBezTo>
                  <a:pt x="3760488" y="1002836"/>
                  <a:pt x="3631601" y="1028713"/>
                  <a:pt x="3502135" y="1054062"/>
                </a:cubicBezTo>
                <a:cubicBezTo>
                  <a:pt x="3694303" y="1074129"/>
                  <a:pt x="3883568" y="1038218"/>
                  <a:pt x="4072832" y="1017622"/>
                </a:cubicBezTo>
                <a:cubicBezTo>
                  <a:pt x="4133792" y="1011285"/>
                  <a:pt x="4228424" y="962699"/>
                  <a:pt x="4244099" y="1030825"/>
                </a:cubicBezTo>
                <a:cubicBezTo>
                  <a:pt x="4254550" y="1076242"/>
                  <a:pt x="4152951" y="1079410"/>
                  <a:pt x="4095475" y="1092084"/>
                </a:cubicBezTo>
                <a:cubicBezTo>
                  <a:pt x="3841766" y="1146479"/>
                  <a:pt x="3583994" y="1178165"/>
                  <a:pt x="3327386" y="1215660"/>
                </a:cubicBezTo>
                <a:cubicBezTo>
                  <a:pt x="3303001" y="1219357"/>
                  <a:pt x="3271070" y="1216188"/>
                  <a:pt x="3254813" y="1226749"/>
                </a:cubicBezTo>
                <a:cubicBezTo>
                  <a:pt x="3123605" y="1311774"/>
                  <a:pt x="2957563" y="1339765"/>
                  <a:pt x="2776427" y="1401552"/>
                </a:cubicBezTo>
                <a:cubicBezTo>
                  <a:pt x="2890798" y="1430598"/>
                  <a:pt x="2968012" y="1370921"/>
                  <a:pt x="3063226" y="1384124"/>
                </a:cubicBezTo>
                <a:cubicBezTo>
                  <a:pt x="2966272" y="1448024"/>
                  <a:pt x="2853641" y="1460171"/>
                  <a:pt x="2754945" y="1495025"/>
                </a:cubicBezTo>
                <a:cubicBezTo>
                  <a:pt x="2684117" y="1519846"/>
                  <a:pt x="2421119" y="1597477"/>
                  <a:pt x="2381061" y="1619658"/>
                </a:cubicBezTo>
                <a:cubicBezTo>
                  <a:pt x="2260302" y="1688311"/>
                  <a:pt x="2107033" y="1720525"/>
                  <a:pt x="2008336" y="1814527"/>
                </a:cubicBezTo>
                <a:cubicBezTo>
                  <a:pt x="1938668" y="1880540"/>
                  <a:pt x="1822554" y="1868393"/>
                  <a:pt x="1740695" y="1914337"/>
                </a:cubicBezTo>
                <a:cubicBezTo>
                  <a:pt x="1711667" y="1957642"/>
                  <a:pt x="1767982" y="1968733"/>
                  <a:pt x="1787720" y="1991970"/>
                </a:cubicBezTo>
                <a:cubicBezTo>
                  <a:pt x="1813846" y="2023126"/>
                  <a:pt x="1767401" y="2040555"/>
                  <a:pt x="1754048" y="2078049"/>
                </a:cubicBezTo>
                <a:cubicBezTo>
                  <a:pt x="1907898" y="2035802"/>
                  <a:pt x="2054781" y="2010981"/>
                  <a:pt x="2228951" y="1996721"/>
                </a:cubicBezTo>
                <a:cubicBezTo>
                  <a:pt x="2171475" y="2057452"/>
                  <a:pt x="2101807" y="2031048"/>
                  <a:pt x="2054781" y="2053228"/>
                </a:cubicBezTo>
                <a:cubicBezTo>
                  <a:pt x="2024011" y="2067487"/>
                  <a:pt x="1976984" y="2073824"/>
                  <a:pt x="1985693" y="2109207"/>
                </a:cubicBezTo>
                <a:cubicBezTo>
                  <a:pt x="1992660" y="2137196"/>
                  <a:pt x="2032140" y="2133500"/>
                  <a:pt x="2061168" y="2130859"/>
                </a:cubicBezTo>
                <a:cubicBezTo>
                  <a:pt x="2172636" y="2120825"/>
                  <a:pt x="2281202" y="2117656"/>
                  <a:pt x="2388026" y="2184726"/>
                </a:cubicBezTo>
                <a:cubicBezTo>
                  <a:pt x="2116321" y="2282425"/>
                  <a:pt x="1803977" y="2241233"/>
                  <a:pt x="1560719" y="2384876"/>
                </a:cubicBezTo>
                <a:cubicBezTo>
                  <a:pt x="1594973" y="2429237"/>
                  <a:pt x="1643739" y="2405472"/>
                  <a:pt x="1679734" y="2400191"/>
                </a:cubicBezTo>
                <a:cubicBezTo>
                  <a:pt x="1916026" y="2364279"/>
                  <a:pt x="2760170" y="2428180"/>
                  <a:pt x="2882089" y="2383292"/>
                </a:cubicBezTo>
                <a:cubicBezTo>
                  <a:pt x="2956983" y="2355830"/>
                  <a:pt x="3035941" y="2342628"/>
                  <a:pt x="3116638" y="2359528"/>
                </a:cubicBezTo>
                <a:cubicBezTo>
                  <a:pt x="3194434" y="2375898"/>
                  <a:pt x="3174696" y="2605622"/>
                  <a:pt x="2897765" y="2758243"/>
                </a:cubicBezTo>
                <a:cubicBezTo>
                  <a:pt x="2858286" y="2779895"/>
                  <a:pt x="3034779" y="2811053"/>
                  <a:pt x="2981367" y="2829008"/>
                </a:cubicBezTo>
                <a:cubicBezTo>
                  <a:pt x="2939566" y="2843267"/>
                  <a:pt x="2734626" y="2835346"/>
                  <a:pt x="2682955" y="2846436"/>
                </a:cubicBezTo>
                <a:cubicBezTo>
                  <a:pt x="2662635" y="2851188"/>
                  <a:pt x="2040267" y="3029159"/>
                  <a:pt x="2099485" y="3066653"/>
                </a:cubicBezTo>
                <a:cubicBezTo>
                  <a:pt x="2276558" y="3179139"/>
                  <a:pt x="2869897" y="3385098"/>
                  <a:pt x="1807460" y="3454808"/>
                </a:cubicBezTo>
                <a:cubicBezTo>
                  <a:pt x="1841132" y="3495472"/>
                  <a:pt x="1934024" y="3469596"/>
                  <a:pt x="1921251" y="3540889"/>
                </a:cubicBezTo>
                <a:cubicBezTo>
                  <a:pt x="1780173" y="3579440"/>
                  <a:pt x="1617035" y="3577328"/>
                  <a:pt x="1453313" y="3637002"/>
                </a:cubicBezTo>
                <a:cubicBezTo>
                  <a:pt x="1527047" y="3680307"/>
                  <a:pt x="1611808" y="3653902"/>
                  <a:pt x="1686122" y="3667634"/>
                </a:cubicBezTo>
                <a:cubicBezTo>
                  <a:pt x="1644320" y="3722027"/>
                  <a:pt x="1572330" y="3713578"/>
                  <a:pt x="1513692" y="3725196"/>
                </a:cubicBezTo>
                <a:cubicBezTo>
                  <a:pt x="1459700" y="3736286"/>
                  <a:pt x="1345329" y="3830816"/>
                  <a:pt x="1369711" y="3826063"/>
                </a:cubicBezTo>
                <a:cubicBezTo>
                  <a:pt x="1595553" y="3783815"/>
                  <a:pt x="1824877" y="3795434"/>
                  <a:pt x="2051298" y="3754242"/>
                </a:cubicBezTo>
                <a:cubicBezTo>
                  <a:pt x="2126192" y="3740511"/>
                  <a:pt x="2210955" y="3714106"/>
                  <a:pt x="2245207" y="3797018"/>
                </a:cubicBezTo>
                <a:cubicBezTo>
                  <a:pt x="2255659" y="3821310"/>
                  <a:pt x="2248109" y="3829232"/>
                  <a:pt x="2353192" y="3796489"/>
                </a:cubicBezTo>
                <a:cubicBezTo>
                  <a:pt x="2394414" y="3783815"/>
                  <a:pt x="2448988" y="3770085"/>
                  <a:pt x="2490207" y="3801242"/>
                </a:cubicBezTo>
                <a:cubicBezTo>
                  <a:pt x="2464082" y="3840321"/>
                  <a:pt x="2413572" y="3828703"/>
                  <a:pt x="2375835" y="3839794"/>
                </a:cubicBezTo>
                <a:cubicBezTo>
                  <a:pt x="2275978" y="3868311"/>
                  <a:pt x="2619094" y="3977100"/>
                  <a:pt x="2522138" y="4009841"/>
                </a:cubicBezTo>
                <a:cubicBezTo>
                  <a:pt x="2323584" y="4076912"/>
                  <a:pt x="2199343" y="4057372"/>
                  <a:pt x="1998466" y="4130778"/>
                </a:cubicBezTo>
                <a:cubicBezTo>
                  <a:pt x="2066973" y="4129192"/>
                  <a:pt x="2046072" y="4154543"/>
                  <a:pt x="2114580" y="4154543"/>
                </a:cubicBezTo>
                <a:cubicBezTo>
                  <a:pt x="2145350" y="4154543"/>
                  <a:pt x="2177862" y="4160878"/>
                  <a:pt x="2177862" y="4189925"/>
                </a:cubicBezTo>
                <a:cubicBezTo>
                  <a:pt x="2177862" y="4217385"/>
                  <a:pt x="1817330" y="4367895"/>
                  <a:pt x="1868419" y="4382153"/>
                </a:cubicBezTo>
                <a:cubicBezTo>
                  <a:pt x="2007755" y="4420704"/>
                  <a:pt x="2365385" y="4302410"/>
                  <a:pt x="2279460" y="4356805"/>
                </a:cubicBezTo>
                <a:cubicBezTo>
                  <a:pt x="2148834" y="4439716"/>
                  <a:pt x="2129094" y="4456088"/>
                  <a:pt x="2029817" y="4468235"/>
                </a:cubicBezTo>
                <a:cubicBezTo>
                  <a:pt x="1944474" y="4478796"/>
                  <a:pt x="1644320" y="4710633"/>
                  <a:pt x="1560137" y="4730172"/>
                </a:cubicBezTo>
                <a:cubicBezTo>
                  <a:pt x="1485825" y="4747072"/>
                  <a:pt x="1774947" y="4800410"/>
                  <a:pt x="1956664" y="4820477"/>
                </a:cubicBezTo>
                <a:cubicBezTo>
                  <a:pt x="2130256" y="4840017"/>
                  <a:pt x="3101544" y="4789319"/>
                  <a:pt x="3268168" y="4852692"/>
                </a:cubicBezTo>
                <a:cubicBezTo>
                  <a:pt x="3111993" y="4878041"/>
                  <a:pt x="2970336" y="4953030"/>
                  <a:pt x="2807197" y="4939300"/>
                </a:cubicBezTo>
                <a:cubicBezTo>
                  <a:pt x="2773524" y="4936660"/>
                  <a:pt x="2724756" y="4930323"/>
                  <a:pt x="2721272" y="4970458"/>
                </a:cubicBezTo>
                <a:cubicBezTo>
                  <a:pt x="2718369" y="5005313"/>
                  <a:pt x="2788038" y="4981548"/>
                  <a:pt x="2802552" y="5014291"/>
                </a:cubicBezTo>
                <a:cubicBezTo>
                  <a:pt x="2719531" y="5060235"/>
                  <a:pt x="2621415" y="5018515"/>
                  <a:pt x="2537812" y="5053898"/>
                </a:cubicBezTo>
                <a:cubicBezTo>
                  <a:pt x="2491948" y="5099314"/>
                  <a:pt x="2589483" y="5107236"/>
                  <a:pt x="2569744" y="5153182"/>
                </a:cubicBezTo>
                <a:cubicBezTo>
                  <a:pt x="2301522" y="5193845"/>
                  <a:pt x="2252174" y="5268836"/>
                  <a:pt x="1987436" y="5334320"/>
                </a:cubicBezTo>
                <a:cubicBezTo>
                  <a:pt x="1971179" y="5338545"/>
                  <a:pt x="1958407" y="5352274"/>
                  <a:pt x="1972921" y="5382376"/>
                </a:cubicBezTo>
                <a:cubicBezTo>
                  <a:pt x="2087874" y="5396107"/>
                  <a:pt x="2215599" y="5373399"/>
                  <a:pt x="2341001" y="5360725"/>
                </a:cubicBezTo>
                <a:cubicBezTo>
                  <a:pt x="2537812" y="5340129"/>
                  <a:pt x="2533748" y="5339072"/>
                  <a:pt x="2710822" y="5418816"/>
                </a:cubicBezTo>
                <a:cubicBezTo>
                  <a:pt x="2743914" y="5433602"/>
                  <a:pt x="2801390" y="5438355"/>
                  <a:pt x="2833903" y="5413007"/>
                </a:cubicBezTo>
                <a:cubicBezTo>
                  <a:pt x="2896604" y="5364422"/>
                  <a:pt x="2950016" y="5368646"/>
                  <a:pt x="3011556" y="5399276"/>
                </a:cubicBezTo>
                <a:cubicBezTo>
                  <a:pt x="3077160" y="5432547"/>
                  <a:pt x="3171793" y="5391882"/>
                  <a:pt x="3254233" y="5439412"/>
                </a:cubicBezTo>
                <a:cubicBezTo>
                  <a:pt x="3099802" y="5473739"/>
                  <a:pt x="2957563" y="5473739"/>
                  <a:pt x="2792101" y="5471625"/>
                </a:cubicBezTo>
                <a:cubicBezTo>
                  <a:pt x="2846095" y="5537639"/>
                  <a:pt x="2914601" y="5536582"/>
                  <a:pt x="2977303" y="5539751"/>
                </a:cubicBezTo>
                <a:cubicBezTo>
                  <a:pt x="3214174" y="5551898"/>
                  <a:pt x="3601411" y="5660686"/>
                  <a:pt x="3656566" y="5678642"/>
                </a:cubicBezTo>
                <a:cubicBezTo>
                  <a:pt x="4280675" y="5879847"/>
                  <a:pt x="4178497" y="5898332"/>
                  <a:pt x="4858340" y="5969625"/>
                </a:cubicBezTo>
                <a:cubicBezTo>
                  <a:pt x="5261253" y="6011873"/>
                  <a:pt x="4887368" y="6032469"/>
                  <a:pt x="5296668" y="6043559"/>
                </a:cubicBezTo>
                <a:cubicBezTo>
                  <a:pt x="5349500" y="6045143"/>
                  <a:pt x="5402911" y="6044087"/>
                  <a:pt x="5456323" y="6042502"/>
                </a:cubicBezTo>
                <a:cubicBezTo>
                  <a:pt x="5368077" y="6073134"/>
                  <a:pt x="5267058" y="6100066"/>
                  <a:pt x="5267058" y="6100066"/>
                </a:cubicBezTo>
                <a:cubicBezTo>
                  <a:pt x="5267058" y="6100066"/>
                  <a:pt x="5318728" y="6208854"/>
                  <a:pt x="7095266" y="6287541"/>
                </a:cubicBezTo>
                <a:cubicBezTo>
                  <a:pt x="7422124" y="6302329"/>
                  <a:pt x="9563254" y="6024548"/>
                  <a:pt x="9707235" y="5994446"/>
                </a:cubicBezTo>
                <a:cubicBezTo>
                  <a:pt x="9844249" y="5966984"/>
                  <a:pt x="10002164" y="5671247"/>
                  <a:pt x="10083442" y="5678642"/>
                </a:cubicBezTo>
                <a:cubicBezTo>
                  <a:pt x="10103183" y="5653293"/>
                  <a:pt x="10283158" y="5139979"/>
                  <a:pt x="10338892" y="4650957"/>
                </a:cubicBezTo>
                <a:cubicBezTo>
                  <a:pt x="10448618" y="4580718"/>
                  <a:pt x="10551960" y="4503088"/>
                  <a:pt x="10628013" y="4411198"/>
                </a:cubicBezTo>
                <a:cubicBezTo>
                  <a:pt x="10675040" y="4354692"/>
                  <a:pt x="10718003" y="4298185"/>
                  <a:pt x="10802766" y="4258050"/>
                </a:cubicBezTo>
                <a:cubicBezTo>
                  <a:pt x="10755739" y="4203128"/>
                  <a:pt x="10675040" y="4190453"/>
                  <a:pt x="10614662" y="4150318"/>
                </a:cubicBezTo>
                <a:cubicBezTo>
                  <a:pt x="10610017" y="4117046"/>
                  <a:pt x="10705811" y="4127081"/>
                  <a:pt x="10681427" y="4054203"/>
                </a:cubicBezTo>
                <a:cubicBezTo>
                  <a:pt x="10648335" y="3957032"/>
                  <a:pt x="10684328" y="3846131"/>
                  <a:pt x="10520029" y="3804411"/>
                </a:cubicBezTo>
                <a:cubicBezTo>
                  <a:pt x="10476485" y="3709881"/>
                  <a:pt x="10464294" y="3558845"/>
                  <a:pt x="10568798" y="3466426"/>
                </a:cubicBezTo>
                <a:cubicBezTo>
                  <a:pt x="10724388" y="3328592"/>
                  <a:pt x="10699424" y="3240927"/>
                  <a:pt x="10499709" y="3166465"/>
                </a:cubicBezTo>
                <a:cubicBezTo>
                  <a:pt x="10474164" y="3156958"/>
                  <a:pt x="10501452" y="2570768"/>
                  <a:pt x="10489840" y="2546475"/>
                </a:cubicBezTo>
                <a:cubicBezTo>
                  <a:pt x="10508418" y="2513205"/>
                  <a:pt x="10551960" y="2521126"/>
                  <a:pt x="10584471" y="2512148"/>
                </a:cubicBezTo>
                <a:cubicBezTo>
                  <a:pt x="10726711" y="2474125"/>
                  <a:pt x="10731357" y="2474125"/>
                  <a:pt x="10695942" y="2358471"/>
                </a:cubicBezTo>
                <a:cubicBezTo>
                  <a:pt x="10685490" y="2323616"/>
                  <a:pt x="10709874" y="2309357"/>
                  <a:pt x="10732516" y="2287706"/>
                </a:cubicBezTo>
                <a:cubicBezTo>
                  <a:pt x="10817280" y="2206905"/>
                  <a:pt x="10817860" y="2205850"/>
                  <a:pt x="10731357" y="2137725"/>
                </a:cubicBezTo>
                <a:cubicBezTo>
                  <a:pt x="10706391" y="2118185"/>
                  <a:pt x="10689555" y="2097061"/>
                  <a:pt x="10678525" y="2070656"/>
                </a:cubicBezTo>
                <a:cubicBezTo>
                  <a:pt x="10658203" y="2022599"/>
                  <a:pt x="10658784" y="1982463"/>
                  <a:pt x="10735999" y="1956587"/>
                </a:cubicBezTo>
                <a:cubicBezTo>
                  <a:pt x="10789993" y="1938104"/>
                  <a:pt x="10820762" y="1916978"/>
                  <a:pt x="10824246" y="1862584"/>
                </a:cubicBezTo>
                <a:cubicBezTo>
                  <a:pt x="10826570" y="1817166"/>
                  <a:pt x="10832955" y="1787594"/>
                  <a:pt x="10773156" y="1768054"/>
                </a:cubicBezTo>
                <a:cubicBezTo>
                  <a:pt x="10724969" y="1752211"/>
                  <a:pt x="10711036" y="1718412"/>
                  <a:pt x="10716261" y="1678278"/>
                </a:cubicBezTo>
                <a:cubicBezTo>
                  <a:pt x="10728452" y="1580050"/>
                  <a:pt x="10662849" y="1522487"/>
                  <a:pt x="10554864" y="1477599"/>
                </a:cubicBezTo>
                <a:cubicBezTo>
                  <a:pt x="10452101" y="1434822"/>
                  <a:pt x="10362116" y="1377259"/>
                  <a:pt x="10267483" y="1324977"/>
                </a:cubicBezTo>
                <a:cubicBezTo>
                  <a:pt x="10162399" y="1266887"/>
                  <a:pt x="10040481" y="1232031"/>
                  <a:pt x="9913337" y="1202458"/>
                </a:cubicBezTo>
                <a:cubicBezTo>
                  <a:pt x="9936561" y="1160210"/>
                  <a:pt x="10016678" y="1183974"/>
                  <a:pt x="10024805" y="1124827"/>
                </a:cubicBezTo>
                <a:cubicBezTo>
                  <a:pt x="9826251" y="1074658"/>
                  <a:pt x="9636408" y="999139"/>
                  <a:pt x="9411726" y="980655"/>
                </a:cubicBezTo>
                <a:cubicBezTo>
                  <a:pt x="9593444" y="990161"/>
                  <a:pt x="9758326" y="922036"/>
                  <a:pt x="9930753" y="901968"/>
                </a:cubicBezTo>
                <a:cubicBezTo>
                  <a:pt x="9947008" y="868698"/>
                  <a:pt x="9909273" y="877147"/>
                  <a:pt x="9894178" y="871339"/>
                </a:cubicBezTo>
                <a:cubicBezTo>
                  <a:pt x="9879083" y="865001"/>
                  <a:pt x="9860506" y="862889"/>
                  <a:pt x="9858182" y="839125"/>
                </a:cubicBezTo>
                <a:cubicBezTo>
                  <a:pt x="9941205" y="804798"/>
                  <a:pt x="10045126" y="827506"/>
                  <a:pt x="10131050" y="792652"/>
                </a:cubicBezTo>
                <a:cubicBezTo>
                  <a:pt x="10111891" y="741954"/>
                  <a:pt x="10037578" y="772583"/>
                  <a:pt x="10006808" y="731920"/>
                </a:cubicBezTo>
                <a:cubicBezTo>
                  <a:pt x="10086927" y="724526"/>
                  <a:pt x="10161239" y="721357"/>
                  <a:pt x="10233809" y="710268"/>
                </a:cubicBezTo>
                <a:cubicBezTo>
                  <a:pt x="10290705" y="701818"/>
                  <a:pt x="10306380" y="658513"/>
                  <a:pt x="10267483" y="628940"/>
                </a:cubicBezTo>
                <a:cubicBezTo>
                  <a:pt x="10232648" y="602536"/>
                  <a:pt x="10181559" y="600422"/>
                  <a:pt x="10136275" y="589333"/>
                </a:cubicBezTo>
                <a:cubicBezTo>
                  <a:pt x="9813479" y="512230"/>
                  <a:pt x="9474428" y="487409"/>
                  <a:pt x="9131312" y="480544"/>
                </a:cubicBezTo>
                <a:cubicBezTo>
                  <a:pt x="8580936" y="469453"/>
                  <a:pt x="8028817" y="469982"/>
                  <a:pt x="7479600" y="454667"/>
                </a:cubicBezTo>
                <a:cubicBezTo>
                  <a:pt x="7227489" y="447934"/>
                  <a:pt x="6976357" y="436744"/>
                  <a:pt x="6724001" y="434021"/>
                </a:cubicBezTo>
                <a:close/>
                <a:moveTo>
                  <a:pt x="0" y="0"/>
                </a:moveTo>
                <a:lnTo>
                  <a:pt x="12192000" y="0"/>
                </a:lnTo>
                <a:lnTo>
                  <a:pt x="12192000" y="6858000"/>
                </a:lnTo>
                <a:lnTo>
                  <a:pt x="0" y="6858000"/>
                </a:lnTo>
                <a:close/>
              </a:path>
            </a:pathLst>
          </a:custGeom>
          <a:solidFill>
            <a:schemeClr val="bg2">
              <a:alpha val="50000"/>
            </a:schemeClr>
          </a:solidFill>
          <a:ln w="32707" cap="flat">
            <a:noFill/>
            <a:prstDash val="solid"/>
            <a:miter/>
          </a:ln>
        </p:spPr>
        <p:txBody>
          <a:bodyPr wrap="square" rtlCol="0" anchor="ctr">
            <a:noAutofit/>
          </a:bodyPr>
          <a:lstStyle/>
          <a:p>
            <a:pPr algn="ctr"/>
            <a:endParaRPr lang="en-US"/>
          </a:p>
        </p:txBody>
      </p:sp>
      <p:pic>
        <p:nvPicPr>
          <p:cNvPr id="1026" name="Picture 2" descr="Pioneer Cohort - Fresh Expressions">
            <a:extLst>
              <a:ext uri="{FF2B5EF4-FFF2-40B4-BE49-F238E27FC236}">
                <a16:creationId xmlns:a16="http://schemas.microsoft.com/office/drawing/2014/main" id="{2EFA86F7-B69F-013D-780F-56F122762445}"/>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93609" y="1289713"/>
            <a:ext cx="4733271" cy="47332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6706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9" name="Google Shape;149;p19"/>
          <p:cNvSpPr txBox="1">
            <a:spLocks noGrp="1"/>
          </p:cNvSpPr>
          <p:nvPr>
            <p:ph type="title"/>
          </p:nvPr>
        </p:nvSpPr>
        <p:spPr>
          <a:prstGeom prst="rect">
            <a:avLst/>
          </a:prstGeom>
        </p:spPr>
        <p:txBody>
          <a:bodyPr spcFirstLastPara="1" vert="horz" wrap="square" lIns="0" tIns="0" rIns="0" bIns="0" rtlCol="0" anchor="b" anchorCtr="0">
            <a:noAutofit/>
          </a:bodyPr>
          <a:lstStyle/>
          <a:p>
            <a:r>
              <a:rPr lang="en" dirty="0">
                <a:latin typeface="+mj-lt"/>
              </a:rPr>
              <a:t>You can also split your content</a:t>
            </a:r>
            <a:endParaRPr dirty="0">
              <a:latin typeface="+mj-lt"/>
            </a:endParaRPr>
          </a:p>
        </p:txBody>
      </p:sp>
      <p:sp>
        <p:nvSpPr>
          <p:cNvPr id="148" name="Google Shape;148;p19"/>
          <p:cNvSpPr txBox="1">
            <a:spLocks noGrp="1"/>
          </p:cNvSpPr>
          <p:nvPr>
            <p:ph type="body" idx="1"/>
          </p:nvPr>
        </p:nvSpPr>
        <p:spPr>
          <a:prstGeom prst="rect">
            <a:avLst/>
          </a:prstGeom>
        </p:spPr>
        <p:txBody>
          <a:bodyPr spcFirstLastPara="1" vert="horz" wrap="square" lIns="0" tIns="0" rIns="0" bIns="0" rtlCol="0" anchor="t" anchorCtr="0">
            <a:noAutofit/>
          </a:bodyPr>
          <a:lstStyle/>
          <a:p>
            <a:pPr marL="0" indent="0">
              <a:buNone/>
            </a:pPr>
            <a:r>
              <a:rPr lang="en" b="1" dirty="0"/>
              <a:t>White</a:t>
            </a:r>
            <a:endParaRPr b="1" dirty="0"/>
          </a:p>
          <a:p>
            <a:pPr marL="0" indent="0">
              <a:spcBef>
                <a:spcPts val="1067"/>
              </a:spcBef>
              <a:spcAft>
                <a:spcPts val="1067"/>
              </a:spcAft>
              <a:buNone/>
            </a:pPr>
            <a:r>
              <a:rPr lang="en" dirty="0"/>
              <a:t>Is the color of milk and fresh snow, the color produced by the combination of all the colors of the visible spectrum.</a:t>
            </a:r>
            <a:endParaRPr dirty="0"/>
          </a:p>
        </p:txBody>
      </p:sp>
      <p:sp>
        <p:nvSpPr>
          <p:cNvPr id="150" name="Google Shape;150;p19"/>
          <p:cNvSpPr txBox="1">
            <a:spLocks noGrp="1"/>
          </p:cNvSpPr>
          <p:nvPr>
            <p:ph type="body" idx="2"/>
          </p:nvPr>
        </p:nvSpPr>
        <p:spPr>
          <a:prstGeom prst="rect">
            <a:avLst/>
          </a:prstGeom>
        </p:spPr>
        <p:txBody>
          <a:bodyPr spcFirstLastPara="1" vert="horz" wrap="square" lIns="0" tIns="0" rIns="0" bIns="0" rtlCol="0" anchor="t" anchorCtr="0">
            <a:noAutofit/>
          </a:bodyPr>
          <a:lstStyle/>
          <a:p>
            <a:pPr marL="0" indent="0">
              <a:buNone/>
            </a:pPr>
            <a:r>
              <a:rPr lang="en" b="1"/>
              <a:t>Black</a:t>
            </a:r>
            <a:endParaRPr b="1"/>
          </a:p>
          <a:p>
            <a:pPr marL="0" indent="0">
              <a:spcBef>
                <a:spcPts val="1067"/>
              </a:spcBef>
              <a:spcAft>
                <a:spcPts val="1067"/>
              </a:spcAft>
              <a:buNone/>
            </a:pPr>
            <a:r>
              <a:rPr lang="en"/>
              <a:t>Is the color of ebony and of outer space. It has been the symbolic color of elegance, solemnity and authority.</a:t>
            </a:r>
            <a:endParaRPr/>
          </a:p>
        </p:txBody>
      </p:sp>
      <p:pic>
        <p:nvPicPr>
          <p:cNvPr id="2" name="Picture 1">
            <a:extLst>
              <a:ext uri="{FF2B5EF4-FFF2-40B4-BE49-F238E27FC236}">
                <a16:creationId xmlns:a16="http://schemas.microsoft.com/office/drawing/2014/main" id="{4F4C4783-DB36-4761-E2D5-7C0EC42C140F}"/>
              </a:ext>
            </a:extLst>
          </p:cNvPr>
          <p:cNvPicPr>
            <a:picLocks noChangeAspect="1"/>
          </p:cNvPicPr>
          <p:nvPr/>
        </p:nvPicPr>
        <p:blipFill>
          <a:blip r:embed="rId3"/>
          <a:stretch>
            <a:fillRect/>
          </a:stretch>
        </p:blipFill>
        <p:spPr>
          <a:xfrm>
            <a:off x="0" y="0"/>
            <a:ext cx="12192000" cy="6858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pic>
        <p:nvPicPr>
          <p:cNvPr id="98" name="Google Shape;98;p14"/>
          <p:cNvPicPr preferRelativeResize="0"/>
          <p:nvPr/>
        </p:nvPicPr>
        <p:blipFill rotWithShape="1">
          <a:blip r:embed="rId3">
            <a:extLst>
              <a:ext uri="{837473B0-CC2E-450A-ABE3-18F120FF3D39}">
                <a1611:picAttrSrcUrl xmlns:a1611="http://schemas.microsoft.com/office/drawing/2016/11/main" r:id="rId4"/>
              </a:ext>
            </a:extLst>
          </a:blip>
          <a:srcRect l="3607" t="-1" r="15497" b="1"/>
          <a:stretch/>
        </p:blipFill>
        <p:spPr>
          <a:xfrm>
            <a:off x="4818696" y="-65"/>
            <a:ext cx="7373304" cy="6858000"/>
          </a:xfrm>
          <a:custGeom>
            <a:avLst/>
            <a:gdLst/>
            <a:ahLst/>
            <a:cxnLst/>
            <a:rect l="l" t="t" r="r" b="b"/>
            <a:pathLst>
              <a:path w="21600" h="21600" extrusionOk="0">
                <a:moveTo>
                  <a:pt x="8131" y="0"/>
                </a:moveTo>
                <a:cubicBezTo>
                  <a:pt x="8421" y="1440"/>
                  <a:pt x="8569" y="2909"/>
                  <a:pt x="8568" y="4382"/>
                </a:cubicBezTo>
                <a:cubicBezTo>
                  <a:pt x="8568" y="11553"/>
                  <a:pt x="5165" y="17869"/>
                  <a:pt x="0" y="21566"/>
                </a:cubicBezTo>
                <a:lnTo>
                  <a:pt x="0" y="21600"/>
                </a:lnTo>
                <a:lnTo>
                  <a:pt x="21600" y="21600"/>
                </a:lnTo>
                <a:lnTo>
                  <a:pt x="21600" y="0"/>
                </a:lnTo>
                <a:lnTo>
                  <a:pt x="8131" y="0"/>
                </a:lnTo>
                <a:close/>
              </a:path>
            </a:pathLst>
          </a:custGeom>
          <a:noFill/>
          <a:ln>
            <a:noFill/>
          </a:ln>
        </p:spPr>
      </p:pic>
      <p:sp>
        <p:nvSpPr>
          <p:cNvPr id="103" name="Google Shape;103;p14"/>
          <p:cNvSpPr txBox="1">
            <a:spLocks noGrp="1"/>
          </p:cNvSpPr>
          <p:nvPr>
            <p:ph type="sldNum" idx="12"/>
          </p:nvPr>
        </p:nvSpPr>
        <p:spPr>
          <a:xfrm>
            <a:off x="11307445" y="6333135"/>
            <a:ext cx="731600" cy="524800"/>
          </a:xfrm>
          <a:prstGeom prst="rect">
            <a:avLst/>
          </a:prstGeom>
        </p:spPr>
        <p:txBody>
          <a:bodyPr spcFirstLastPara="1" vert="horz" wrap="square" lIns="0" tIns="0" rIns="0" bIns="0" rtlCol="0" anchor="ctr" anchorCtr="0">
            <a:noAutofit/>
          </a:bodyPr>
          <a:lstStyle/>
          <a:p>
            <a:fld id="{00000000-1234-1234-1234-123412341234}" type="slidenum">
              <a:rPr lang="en"/>
              <a:pPr/>
              <a:t>16</a:t>
            </a:fld>
            <a:endParaRPr/>
          </a:p>
        </p:txBody>
      </p:sp>
      <p:sp>
        <p:nvSpPr>
          <p:cNvPr id="9" name="Google Shape;25;p4">
            <a:extLst>
              <a:ext uri="{FF2B5EF4-FFF2-40B4-BE49-F238E27FC236}">
                <a16:creationId xmlns:a16="http://schemas.microsoft.com/office/drawing/2014/main" id="{FEF49D3E-E910-5C4A-8623-2B0C882E4D00}"/>
              </a:ext>
            </a:extLst>
          </p:cNvPr>
          <p:cNvSpPr/>
          <p:nvPr/>
        </p:nvSpPr>
        <p:spPr>
          <a:xfrm>
            <a:off x="9822107" y="-65"/>
            <a:ext cx="2369883" cy="6858000"/>
          </a:xfrm>
          <a:custGeom>
            <a:avLst/>
            <a:gdLst/>
            <a:ahLst/>
            <a:cxnLst/>
            <a:rect l="l" t="t" r="r" b="b"/>
            <a:pathLst>
              <a:path w="2369883" h="6858000" extrusionOk="0">
                <a:moveTo>
                  <a:pt x="0" y="0"/>
                </a:moveTo>
                <a:cubicBezTo>
                  <a:pt x="1144905" y="1173671"/>
                  <a:pt x="1850327" y="2777998"/>
                  <a:pt x="1850327" y="4547172"/>
                </a:cubicBezTo>
                <a:cubicBezTo>
                  <a:pt x="1851215" y="5336680"/>
                  <a:pt x="1708277" y="6119749"/>
                  <a:pt x="1428432" y="6858000"/>
                </a:cubicBezTo>
                <a:lnTo>
                  <a:pt x="2369883" y="6858000"/>
                </a:lnTo>
                <a:lnTo>
                  <a:pt x="2369883" y="0"/>
                </a:lnTo>
                <a:close/>
              </a:path>
            </a:pathLst>
          </a:custGeom>
          <a:gradFill>
            <a:gsLst>
              <a:gs pos="97000">
                <a:schemeClr val="accent4">
                  <a:lumMod val="60000"/>
                  <a:lumOff val="40000"/>
                </a:schemeClr>
              </a:gs>
              <a:gs pos="0">
                <a:srgbClr val="F44C00"/>
              </a:gs>
              <a:gs pos="51000">
                <a:schemeClr val="accent6">
                  <a:lumMod val="60000"/>
                  <a:lumOff val="40000"/>
                  <a:alpha val="89643"/>
                </a:schemeClr>
              </a:gs>
            </a:gsLst>
            <a:lin ang="5400012" scaled="0"/>
          </a:gradFill>
          <a:ln>
            <a:noFill/>
          </a:ln>
          <a:effectLst>
            <a:outerShdw blurRad="214313" algn="bl" rotWithShape="0">
              <a:schemeClr val="dk1">
                <a:alpha val="35000"/>
              </a:schemeClr>
            </a:outerShdw>
          </a:effectLst>
        </p:spPr>
        <p:txBody>
          <a:bodyPr spcFirstLastPara="1" wrap="square" lIns="121900" tIns="60933" rIns="121900" bIns="60933" anchor="ctr" anchorCtr="0">
            <a:noAutofit/>
          </a:bodyPr>
          <a:lstStyle/>
          <a:p>
            <a:endParaRPr sz="2400">
              <a:latin typeface="Calibri"/>
              <a:ea typeface="Calibri"/>
              <a:cs typeface="Calibri"/>
              <a:sym typeface="Calibri"/>
            </a:endParaRPr>
          </a:p>
        </p:txBody>
      </p:sp>
      <p:sp>
        <p:nvSpPr>
          <p:cNvPr id="10" name="Google Shape;26;p4">
            <a:extLst>
              <a:ext uri="{FF2B5EF4-FFF2-40B4-BE49-F238E27FC236}">
                <a16:creationId xmlns:a16="http://schemas.microsoft.com/office/drawing/2014/main" id="{FE7B515E-3DC7-9145-A80B-BB3AA010BE64}"/>
              </a:ext>
            </a:extLst>
          </p:cNvPr>
          <p:cNvSpPr/>
          <p:nvPr/>
        </p:nvSpPr>
        <p:spPr>
          <a:xfrm>
            <a:off x="10353920" y="1"/>
            <a:ext cx="1838069" cy="1858772"/>
          </a:xfrm>
          <a:custGeom>
            <a:avLst/>
            <a:gdLst/>
            <a:ahLst/>
            <a:cxnLst/>
            <a:rect l="l" t="t" r="r" b="b"/>
            <a:pathLst>
              <a:path w="1838070" h="1858772" extrusionOk="0">
                <a:moveTo>
                  <a:pt x="1838071" y="1858772"/>
                </a:moveTo>
                <a:lnTo>
                  <a:pt x="1838071" y="0"/>
                </a:lnTo>
                <a:lnTo>
                  <a:pt x="0" y="0"/>
                </a:lnTo>
                <a:cubicBezTo>
                  <a:pt x="731393" y="489734"/>
                  <a:pt x="1356551" y="1121924"/>
                  <a:pt x="1838071" y="1858772"/>
                </a:cubicBezTo>
                <a:close/>
              </a:path>
            </a:pathLst>
          </a:custGeom>
          <a:gradFill>
            <a:gsLst>
              <a:gs pos="0">
                <a:schemeClr val="accent4">
                  <a:lumMod val="60000"/>
                  <a:lumOff val="40000"/>
                </a:schemeClr>
              </a:gs>
              <a:gs pos="98000">
                <a:schemeClr val="accent5">
                  <a:lumMod val="20000"/>
                  <a:lumOff val="80000"/>
                </a:schemeClr>
              </a:gs>
              <a:gs pos="65000">
                <a:schemeClr val="accent5">
                  <a:lumMod val="40000"/>
                  <a:lumOff val="60000"/>
                </a:schemeClr>
              </a:gs>
              <a:gs pos="30000">
                <a:schemeClr val="accent5">
                  <a:lumMod val="60000"/>
                  <a:lumOff val="40000"/>
                </a:schemeClr>
              </a:gs>
            </a:gsLst>
            <a:lin ang="5400012" scaled="0"/>
          </a:gradFill>
          <a:ln>
            <a:noFill/>
          </a:ln>
          <a:effectLst>
            <a:outerShdw blurRad="214313" algn="bl" rotWithShape="0">
              <a:schemeClr val="dk1">
                <a:alpha val="30000"/>
              </a:schemeClr>
            </a:outerShdw>
          </a:effectLst>
        </p:spPr>
        <p:txBody>
          <a:bodyPr spcFirstLastPara="1" wrap="square" lIns="121900" tIns="60933" rIns="121900" bIns="60933" anchor="ctr" anchorCtr="0">
            <a:noAutofit/>
          </a:bodyPr>
          <a:lstStyle/>
          <a:p>
            <a:endParaRPr sz="2400">
              <a:latin typeface="Calibri"/>
              <a:ea typeface="Calibri"/>
              <a:cs typeface="Calibri"/>
              <a:sym typeface="Calibri"/>
            </a:endParaRPr>
          </a:p>
        </p:txBody>
      </p:sp>
      <p:sp>
        <p:nvSpPr>
          <p:cNvPr id="14" name="Google Shape;346;p34">
            <a:extLst>
              <a:ext uri="{FF2B5EF4-FFF2-40B4-BE49-F238E27FC236}">
                <a16:creationId xmlns:a16="http://schemas.microsoft.com/office/drawing/2014/main" id="{1DCF2C0A-B153-2FD3-7020-C549CD76AF85}"/>
              </a:ext>
            </a:extLst>
          </p:cNvPr>
          <p:cNvSpPr txBox="1">
            <a:spLocks/>
          </p:cNvSpPr>
          <p:nvPr/>
        </p:nvSpPr>
        <p:spPr>
          <a:xfrm>
            <a:off x="846295" y="641349"/>
            <a:ext cx="5709600" cy="1546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eaLnBrk="1" hangingPunct="1">
              <a:lnSpc>
                <a:spcPct val="90000"/>
              </a:lnSpc>
              <a:spcBef>
                <a:spcPts val="0"/>
              </a:spcBef>
              <a:spcAft>
                <a:spcPts val="0"/>
              </a:spcAft>
              <a:buClr>
                <a:schemeClr val="accent1"/>
              </a:buClr>
              <a:buSzPts val="3200"/>
              <a:buFont typeface="Fira Sans SemiBold"/>
              <a:buNone/>
              <a:defRPr sz="3200" b="1" i="0" u="none" strike="noStrike" cap="none">
                <a:solidFill>
                  <a:schemeClr val="accent1"/>
                </a:solidFill>
                <a:latin typeface="Fira Sans SemiBold"/>
                <a:ea typeface="Fira Sans SemiBold"/>
                <a:cs typeface="Fira Sans SemiBold"/>
                <a:sym typeface="Fira Sans SemiBold"/>
              </a:defRPr>
            </a:lvl1pPr>
            <a:lvl2pPr marR="0" lvl="1" algn="l" rtl="0" eaLnBrk="1" hangingPunct="1">
              <a:lnSpc>
                <a:spcPct val="90000"/>
              </a:lnSpc>
              <a:spcBef>
                <a:spcPts val="0"/>
              </a:spcBef>
              <a:spcAft>
                <a:spcPts val="0"/>
              </a:spcAft>
              <a:buClr>
                <a:schemeClr val="accent1"/>
              </a:buClr>
              <a:buSzPts val="3200"/>
              <a:buFont typeface="Fira Sans SemiBold"/>
              <a:buNone/>
              <a:defRPr sz="3200" b="0" i="0" u="none" strike="noStrike" cap="none">
                <a:solidFill>
                  <a:schemeClr val="accent1"/>
                </a:solidFill>
                <a:latin typeface="Fira Sans SemiBold"/>
                <a:ea typeface="Fira Sans SemiBold"/>
                <a:cs typeface="Fira Sans SemiBold"/>
                <a:sym typeface="Fira Sans SemiBold"/>
              </a:defRPr>
            </a:lvl2pPr>
            <a:lvl3pPr marR="0" lvl="2" algn="l" rtl="0" eaLnBrk="1" hangingPunct="1">
              <a:lnSpc>
                <a:spcPct val="90000"/>
              </a:lnSpc>
              <a:spcBef>
                <a:spcPts val="0"/>
              </a:spcBef>
              <a:spcAft>
                <a:spcPts val="0"/>
              </a:spcAft>
              <a:buClr>
                <a:schemeClr val="accent1"/>
              </a:buClr>
              <a:buSzPts val="3200"/>
              <a:buFont typeface="Fira Sans SemiBold"/>
              <a:buNone/>
              <a:defRPr sz="3200" b="0" i="0" u="none" strike="noStrike" cap="none">
                <a:solidFill>
                  <a:schemeClr val="accent1"/>
                </a:solidFill>
                <a:latin typeface="Fira Sans SemiBold"/>
                <a:ea typeface="Fira Sans SemiBold"/>
                <a:cs typeface="Fira Sans SemiBold"/>
                <a:sym typeface="Fira Sans SemiBold"/>
              </a:defRPr>
            </a:lvl3pPr>
            <a:lvl4pPr marR="0" lvl="3" algn="l" rtl="0" eaLnBrk="1" hangingPunct="1">
              <a:lnSpc>
                <a:spcPct val="90000"/>
              </a:lnSpc>
              <a:spcBef>
                <a:spcPts val="0"/>
              </a:spcBef>
              <a:spcAft>
                <a:spcPts val="0"/>
              </a:spcAft>
              <a:buClr>
                <a:schemeClr val="accent1"/>
              </a:buClr>
              <a:buSzPts val="3200"/>
              <a:buFont typeface="Fira Sans SemiBold"/>
              <a:buNone/>
              <a:defRPr sz="3200" b="0" i="0" u="none" strike="noStrike" cap="none">
                <a:solidFill>
                  <a:schemeClr val="accent1"/>
                </a:solidFill>
                <a:latin typeface="Fira Sans SemiBold"/>
                <a:ea typeface="Fira Sans SemiBold"/>
                <a:cs typeface="Fira Sans SemiBold"/>
                <a:sym typeface="Fira Sans SemiBold"/>
              </a:defRPr>
            </a:lvl4pPr>
            <a:lvl5pPr marR="0" lvl="4" algn="l" rtl="0" eaLnBrk="1" hangingPunct="1">
              <a:lnSpc>
                <a:spcPct val="90000"/>
              </a:lnSpc>
              <a:spcBef>
                <a:spcPts val="0"/>
              </a:spcBef>
              <a:spcAft>
                <a:spcPts val="0"/>
              </a:spcAft>
              <a:buClr>
                <a:schemeClr val="accent1"/>
              </a:buClr>
              <a:buSzPts val="3200"/>
              <a:buFont typeface="Fira Sans SemiBold"/>
              <a:buNone/>
              <a:defRPr sz="3200" b="0" i="0" u="none" strike="noStrike" cap="none">
                <a:solidFill>
                  <a:schemeClr val="accent1"/>
                </a:solidFill>
                <a:latin typeface="Fira Sans SemiBold"/>
                <a:ea typeface="Fira Sans SemiBold"/>
                <a:cs typeface="Fira Sans SemiBold"/>
                <a:sym typeface="Fira Sans SemiBold"/>
              </a:defRPr>
            </a:lvl5pPr>
            <a:lvl6pPr marR="0" lvl="5" algn="l" rtl="0" eaLnBrk="1" hangingPunct="1">
              <a:lnSpc>
                <a:spcPct val="90000"/>
              </a:lnSpc>
              <a:spcBef>
                <a:spcPts val="0"/>
              </a:spcBef>
              <a:spcAft>
                <a:spcPts val="0"/>
              </a:spcAft>
              <a:buClr>
                <a:schemeClr val="accent1"/>
              </a:buClr>
              <a:buSzPts val="3200"/>
              <a:buFont typeface="Fira Sans SemiBold"/>
              <a:buNone/>
              <a:defRPr sz="3200" b="0" i="0" u="none" strike="noStrike" cap="none">
                <a:solidFill>
                  <a:schemeClr val="accent1"/>
                </a:solidFill>
                <a:latin typeface="Fira Sans SemiBold"/>
                <a:ea typeface="Fira Sans SemiBold"/>
                <a:cs typeface="Fira Sans SemiBold"/>
                <a:sym typeface="Fira Sans SemiBold"/>
              </a:defRPr>
            </a:lvl6pPr>
            <a:lvl7pPr marR="0" lvl="6" algn="l" rtl="0" eaLnBrk="1" hangingPunct="1">
              <a:lnSpc>
                <a:spcPct val="90000"/>
              </a:lnSpc>
              <a:spcBef>
                <a:spcPts val="0"/>
              </a:spcBef>
              <a:spcAft>
                <a:spcPts val="0"/>
              </a:spcAft>
              <a:buClr>
                <a:schemeClr val="accent1"/>
              </a:buClr>
              <a:buSzPts val="3200"/>
              <a:buFont typeface="Fira Sans SemiBold"/>
              <a:buNone/>
              <a:defRPr sz="3200" b="0" i="0" u="none" strike="noStrike" cap="none">
                <a:solidFill>
                  <a:schemeClr val="accent1"/>
                </a:solidFill>
                <a:latin typeface="Fira Sans SemiBold"/>
                <a:ea typeface="Fira Sans SemiBold"/>
                <a:cs typeface="Fira Sans SemiBold"/>
                <a:sym typeface="Fira Sans SemiBold"/>
              </a:defRPr>
            </a:lvl7pPr>
            <a:lvl8pPr marR="0" lvl="7" algn="l" rtl="0" eaLnBrk="1" hangingPunct="1">
              <a:lnSpc>
                <a:spcPct val="90000"/>
              </a:lnSpc>
              <a:spcBef>
                <a:spcPts val="0"/>
              </a:spcBef>
              <a:spcAft>
                <a:spcPts val="0"/>
              </a:spcAft>
              <a:buClr>
                <a:schemeClr val="accent1"/>
              </a:buClr>
              <a:buSzPts val="3200"/>
              <a:buFont typeface="Fira Sans SemiBold"/>
              <a:buNone/>
              <a:defRPr sz="3200" b="0" i="0" u="none" strike="noStrike" cap="none">
                <a:solidFill>
                  <a:schemeClr val="accent1"/>
                </a:solidFill>
                <a:latin typeface="Fira Sans SemiBold"/>
                <a:ea typeface="Fira Sans SemiBold"/>
                <a:cs typeface="Fira Sans SemiBold"/>
                <a:sym typeface="Fira Sans SemiBold"/>
              </a:defRPr>
            </a:lvl8pPr>
            <a:lvl9pPr marR="0" lvl="8" algn="l" rtl="0" eaLnBrk="1" hangingPunct="1">
              <a:lnSpc>
                <a:spcPct val="90000"/>
              </a:lnSpc>
              <a:spcBef>
                <a:spcPts val="0"/>
              </a:spcBef>
              <a:spcAft>
                <a:spcPts val="0"/>
              </a:spcAft>
              <a:buClr>
                <a:schemeClr val="accent1"/>
              </a:buClr>
              <a:buSzPts val="3200"/>
              <a:buFont typeface="Fira Sans SemiBold"/>
              <a:buNone/>
              <a:defRPr sz="3200" b="0" i="0" u="none" strike="noStrike" cap="none">
                <a:solidFill>
                  <a:schemeClr val="accent1"/>
                </a:solidFill>
                <a:latin typeface="Fira Sans SemiBold"/>
                <a:ea typeface="Fira Sans SemiBold"/>
                <a:cs typeface="Fira Sans SemiBold"/>
                <a:sym typeface="Fira Sans SemiBold"/>
              </a:defRPr>
            </a:lvl9pPr>
          </a:lstStyle>
          <a:p>
            <a:r>
              <a:rPr lang="en-US" sz="12000" dirty="0">
                <a:solidFill>
                  <a:srgbClr val="92D050"/>
                </a:solidFill>
                <a:latin typeface="+mj-lt"/>
              </a:rPr>
              <a:t>Thanks!</a:t>
            </a:r>
          </a:p>
        </p:txBody>
      </p:sp>
      <p:sp>
        <p:nvSpPr>
          <p:cNvPr id="15" name="Google Shape;348;p34">
            <a:extLst>
              <a:ext uri="{FF2B5EF4-FFF2-40B4-BE49-F238E27FC236}">
                <a16:creationId xmlns:a16="http://schemas.microsoft.com/office/drawing/2014/main" id="{AD7114D4-42CB-7A25-88F4-051D13D977AC}"/>
              </a:ext>
            </a:extLst>
          </p:cNvPr>
          <p:cNvSpPr txBox="1">
            <a:spLocks/>
          </p:cNvSpPr>
          <p:nvPr/>
        </p:nvSpPr>
        <p:spPr>
          <a:xfrm>
            <a:off x="846295" y="2470484"/>
            <a:ext cx="6611363" cy="3513221"/>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81000" algn="l" rtl="0" eaLnBrk="1" hangingPunct="1">
              <a:lnSpc>
                <a:spcPct val="115000"/>
              </a:lnSpc>
              <a:spcBef>
                <a:spcPts val="0"/>
              </a:spcBef>
              <a:spcAft>
                <a:spcPts val="0"/>
              </a:spcAft>
              <a:buClr>
                <a:schemeClr val="accent4"/>
              </a:buClr>
              <a:buSzPts val="2400"/>
              <a:buFont typeface="Fira Sans Light"/>
              <a:buChar char="●"/>
              <a:defRPr sz="2400" b="0" i="0" u="none" strike="noStrike" cap="none">
                <a:solidFill>
                  <a:schemeClr val="dk1"/>
                </a:solidFill>
                <a:latin typeface="Fira Sans Light"/>
                <a:ea typeface="Fira Sans Light"/>
                <a:cs typeface="Fira Sans Light"/>
                <a:sym typeface="Fira Sans Light"/>
              </a:defRPr>
            </a:lvl1pPr>
            <a:lvl2pPr marL="914400" marR="0" lvl="1" indent="-381000" algn="l" rtl="0" eaLnBrk="1" hangingPunct="1">
              <a:lnSpc>
                <a:spcPct val="115000"/>
              </a:lnSpc>
              <a:spcBef>
                <a:spcPts val="800"/>
              </a:spcBef>
              <a:spcAft>
                <a:spcPts val="0"/>
              </a:spcAft>
              <a:buClr>
                <a:schemeClr val="accent5"/>
              </a:buClr>
              <a:buSzPts val="2400"/>
              <a:buFont typeface="Fira Sans Light"/>
              <a:buChar char="○"/>
              <a:defRPr sz="2400" b="0" i="0" u="none" strike="noStrike" cap="none">
                <a:solidFill>
                  <a:schemeClr val="dk1"/>
                </a:solidFill>
                <a:latin typeface="Fira Sans Light"/>
                <a:ea typeface="Fira Sans Light"/>
                <a:cs typeface="Fira Sans Light"/>
                <a:sym typeface="Fira Sans Light"/>
              </a:defRPr>
            </a:lvl2pPr>
            <a:lvl3pPr marL="1371600" marR="0" lvl="2" indent="-381000" algn="l" rtl="0" eaLnBrk="1" hangingPunct="1">
              <a:lnSpc>
                <a:spcPct val="115000"/>
              </a:lnSpc>
              <a:spcBef>
                <a:spcPts val="800"/>
              </a:spcBef>
              <a:spcAft>
                <a:spcPts val="0"/>
              </a:spcAft>
              <a:buClr>
                <a:schemeClr val="accent6"/>
              </a:buClr>
              <a:buSzPts val="2400"/>
              <a:buFont typeface="Fira Sans Light"/>
              <a:buChar char="■"/>
              <a:defRPr sz="2400" b="0" i="0" u="none" strike="noStrike" cap="none">
                <a:solidFill>
                  <a:schemeClr val="dk1"/>
                </a:solidFill>
                <a:latin typeface="Fira Sans Light"/>
                <a:ea typeface="Fira Sans Light"/>
                <a:cs typeface="Fira Sans Light"/>
                <a:sym typeface="Fira Sans Light"/>
              </a:defRPr>
            </a:lvl3pPr>
            <a:lvl4pPr marL="1828800" marR="0" lvl="3" indent="-381000" algn="l" rtl="0" eaLnBrk="1" hangingPunct="1">
              <a:lnSpc>
                <a:spcPct val="115000"/>
              </a:lnSpc>
              <a:spcBef>
                <a:spcPts val="800"/>
              </a:spcBef>
              <a:spcAft>
                <a:spcPts val="0"/>
              </a:spcAft>
              <a:buClr>
                <a:schemeClr val="dk1"/>
              </a:buClr>
              <a:buSzPts val="2400"/>
              <a:buFont typeface="Fira Sans Light"/>
              <a:buChar char="●"/>
              <a:defRPr sz="2400" b="0" i="0" u="none" strike="noStrike" cap="none">
                <a:solidFill>
                  <a:schemeClr val="dk1"/>
                </a:solidFill>
                <a:latin typeface="Fira Sans Light"/>
                <a:ea typeface="Fira Sans Light"/>
                <a:cs typeface="Fira Sans Light"/>
                <a:sym typeface="Fira Sans Light"/>
              </a:defRPr>
            </a:lvl4pPr>
            <a:lvl5pPr marL="2286000" marR="0" lvl="4" indent="-381000" algn="l" rtl="0" eaLnBrk="1" hangingPunct="1">
              <a:lnSpc>
                <a:spcPct val="115000"/>
              </a:lnSpc>
              <a:spcBef>
                <a:spcPts val="800"/>
              </a:spcBef>
              <a:spcAft>
                <a:spcPts val="0"/>
              </a:spcAft>
              <a:buClr>
                <a:schemeClr val="dk1"/>
              </a:buClr>
              <a:buSzPts val="2400"/>
              <a:buFont typeface="Fira Sans Light"/>
              <a:buChar char="○"/>
              <a:defRPr sz="2400" b="0" i="0" u="none" strike="noStrike" cap="none">
                <a:solidFill>
                  <a:schemeClr val="dk1"/>
                </a:solidFill>
                <a:latin typeface="Fira Sans Light"/>
                <a:ea typeface="Fira Sans Light"/>
                <a:cs typeface="Fira Sans Light"/>
                <a:sym typeface="Fira Sans Light"/>
              </a:defRPr>
            </a:lvl5pPr>
            <a:lvl6pPr marL="2743200" marR="0" lvl="5" indent="-381000" algn="l" rtl="0" eaLnBrk="1" hangingPunct="1">
              <a:lnSpc>
                <a:spcPct val="115000"/>
              </a:lnSpc>
              <a:spcBef>
                <a:spcPts val="800"/>
              </a:spcBef>
              <a:spcAft>
                <a:spcPts val="0"/>
              </a:spcAft>
              <a:buClr>
                <a:schemeClr val="dk1"/>
              </a:buClr>
              <a:buSzPts val="2400"/>
              <a:buFont typeface="Fira Sans Light"/>
              <a:buChar char="■"/>
              <a:defRPr sz="2400" b="0" i="0" u="none" strike="noStrike" cap="none">
                <a:solidFill>
                  <a:schemeClr val="dk1"/>
                </a:solidFill>
                <a:latin typeface="Fira Sans Light"/>
                <a:ea typeface="Fira Sans Light"/>
                <a:cs typeface="Fira Sans Light"/>
                <a:sym typeface="Fira Sans Light"/>
              </a:defRPr>
            </a:lvl6pPr>
            <a:lvl7pPr marL="3200400" marR="0" lvl="6" indent="-381000" algn="l" rtl="0" eaLnBrk="1" hangingPunct="1">
              <a:lnSpc>
                <a:spcPct val="115000"/>
              </a:lnSpc>
              <a:spcBef>
                <a:spcPts val="800"/>
              </a:spcBef>
              <a:spcAft>
                <a:spcPts val="0"/>
              </a:spcAft>
              <a:buClr>
                <a:schemeClr val="dk1"/>
              </a:buClr>
              <a:buSzPts val="2400"/>
              <a:buFont typeface="Fira Sans Light"/>
              <a:buChar char="●"/>
              <a:defRPr sz="2400" b="0" i="0" u="none" strike="noStrike" cap="none">
                <a:solidFill>
                  <a:schemeClr val="dk1"/>
                </a:solidFill>
                <a:latin typeface="Fira Sans Light"/>
                <a:ea typeface="Fira Sans Light"/>
                <a:cs typeface="Fira Sans Light"/>
                <a:sym typeface="Fira Sans Light"/>
              </a:defRPr>
            </a:lvl7pPr>
            <a:lvl8pPr marL="3657600" marR="0" lvl="7" indent="-381000" algn="l" rtl="0" eaLnBrk="1" hangingPunct="1">
              <a:lnSpc>
                <a:spcPct val="115000"/>
              </a:lnSpc>
              <a:spcBef>
                <a:spcPts val="800"/>
              </a:spcBef>
              <a:spcAft>
                <a:spcPts val="0"/>
              </a:spcAft>
              <a:buClr>
                <a:schemeClr val="dk1"/>
              </a:buClr>
              <a:buSzPts val="2400"/>
              <a:buFont typeface="Fira Sans Light"/>
              <a:buChar char="○"/>
              <a:defRPr sz="2400" b="0" i="0" u="none" strike="noStrike" cap="none">
                <a:solidFill>
                  <a:schemeClr val="dk1"/>
                </a:solidFill>
                <a:latin typeface="Fira Sans Light"/>
                <a:ea typeface="Fira Sans Light"/>
                <a:cs typeface="Fira Sans Light"/>
                <a:sym typeface="Fira Sans Light"/>
              </a:defRPr>
            </a:lvl8pPr>
            <a:lvl9pPr marL="4114800" marR="0" lvl="8" indent="-381000" algn="l" rtl="0" eaLnBrk="1" hangingPunct="1">
              <a:lnSpc>
                <a:spcPct val="115000"/>
              </a:lnSpc>
              <a:spcBef>
                <a:spcPts val="800"/>
              </a:spcBef>
              <a:spcAft>
                <a:spcPts val="800"/>
              </a:spcAft>
              <a:buClr>
                <a:schemeClr val="dk1"/>
              </a:buClr>
              <a:buSzPts val="2400"/>
              <a:buFont typeface="Fira Sans Light"/>
              <a:buChar char="■"/>
              <a:defRPr sz="2400" b="0" i="0" u="none" strike="noStrike" cap="none">
                <a:solidFill>
                  <a:schemeClr val="dk1"/>
                </a:solidFill>
                <a:latin typeface="Fira Sans Light"/>
                <a:ea typeface="Fira Sans Light"/>
                <a:cs typeface="Fira Sans Light"/>
                <a:sym typeface="Fira Sans Light"/>
              </a:defRPr>
            </a:lvl9pPr>
          </a:lstStyle>
          <a:p>
            <a:pPr marL="0" indent="0">
              <a:buNone/>
            </a:pPr>
            <a:r>
              <a:rPr lang="en-US" sz="3200" b="1" dirty="0">
                <a:latin typeface="+mj-lt"/>
              </a:rPr>
              <a:t>Questions &amp; Suggestions?</a:t>
            </a:r>
            <a:endParaRPr lang="en-US" sz="3200" dirty="0">
              <a:latin typeface="+mj-lt"/>
            </a:endParaRPr>
          </a:p>
          <a:p>
            <a:pPr marL="457189" indent="-457189"/>
            <a:r>
              <a:rPr lang="en-US" sz="3200" b="1" dirty="0">
                <a:latin typeface="+mj-lt"/>
              </a:rPr>
              <a:t>Pioneer Cohort Starting Feb. 16</a:t>
            </a:r>
          </a:p>
          <a:p>
            <a:pPr marL="457189" indent="-457189"/>
            <a:r>
              <a:rPr lang="en-US" sz="3200" b="1" dirty="0">
                <a:latin typeface="+mj-lt"/>
              </a:rPr>
              <a:t>Or Contact me at:</a:t>
            </a:r>
          </a:p>
          <a:p>
            <a:pPr marL="0" indent="0">
              <a:buNone/>
            </a:pPr>
            <a:r>
              <a:rPr lang="en-US" sz="3200" dirty="0">
                <a:latin typeface="+mj-lt"/>
                <a:hlinkClick r:id="rId5"/>
              </a:rPr>
              <a:t>evolve@unity.org</a:t>
            </a:r>
            <a:endParaRPr lang="en-US" sz="3200" dirty="0">
              <a:latin typeface="+mj-lt"/>
            </a:endParaRPr>
          </a:p>
          <a:p>
            <a:pPr marL="101597" indent="0">
              <a:spcBef>
                <a:spcPts val="1067"/>
              </a:spcBef>
              <a:buNone/>
            </a:pPr>
            <a:r>
              <a:rPr lang="en-US" sz="3200" b="1" dirty="0">
                <a:latin typeface="+mj-lt"/>
              </a:rPr>
              <a:t>816-434-6890</a:t>
            </a:r>
          </a:p>
          <a:p>
            <a:pPr marL="101597" indent="0">
              <a:buNone/>
            </a:pPr>
            <a:endParaRPr lang="en-US" sz="3200" dirty="0">
              <a:latin typeface="+mj-lt"/>
            </a:endParaRPr>
          </a:p>
        </p:txBody>
      </p:sp>
      <p:pic>
        <p:nvPicPr>
          <p:cNvPr id="16" name="Picture 15" descr="Logo, company name&#10;&#10;Description automatically generated">
            <a:extLst>
              <a:ext uri="{FF2B5EF4-FFF2-40B4-BE49-F238E27FC236}">
                <a16:creationId xmlns:a16="http://schemas.microsoft.com/office/drawing/2014/main" id="{2440DF10-8D3A-9B6C-1683-1E14E19E868F}"/>
              </a:ext>
            </a:extLst>
          </p:cNvPr>
          <p:cNvPicPr>
            <a:picLocks noChangeAspect="1"/>
          </p:cNvPicPr>
          <p:nvPr/>
        </p:nvPicPr>
        <p:blipFill>
          <a:blip r:embed="rId6"/>
          <a:stretch>
            <a:fillRect/>
          </a:stretch>
        </p:blipFill>
        <p:spPr>
          <a:xfrm>
            <a:off x="9933340" y="5351633"/>
            <a:ext cx="2438400" cy="1608667"/>
          </a:xfrm>
          <a:prstGeom prst="rect">
            <a:avLst/>
          </a:prstGeom>
        </p:spPr>
      </p:pic>
    </p:spTree>
    <p:extLst>
      <p:ext uri="{BB962C8B-B14F-4D97-AF65-F5344CB8AC3E}">
        <p14:creationId xmlns:p14="http://schemas.microsoft.com/office/powerpoint/2010/main" val="40709551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CCA5F87-1D1E-45CB-8D83-FC7EEFAD99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70300017-3C45-47C8-8B6D-D8939D49D7AE}"/>
              </a:ext>
            </a:extLst>
          </p:cNvPr>
          <p:cNvPicPr>
            <a:picLocks noChangeAspect="1"/>
          </p:cNvPicPr>
          <p:nvPr/>
        </p:nvPicPr>
        <p:blipFill rotWithShape="1">
          <a:blip r:embed="rId2"/>
          <a:srcRect l="7810" r="10979" b="1"/>
          <a:stretch/>
        </p:blipFill>
        <p:spPr>
          <a:xfrm>
            <a:off x="20" y="10"/>
            <a:ext cx="8668492" cy="6857990"/>
          </a:xfrm>
          <a:prstGeom prst="rect">
            <a:avLst/>
          </a:prstGeom>
        </p:spPr>
      </p:pic>
      <p:sp>
        <p:nvSpPr>
          <p:cNvPr id="18" name="Rectangle 11">
            <a:extLst>
              <a:ext uri="{FF2B5EF4-FFF2-40B4-BE49-F238E27FC236}">
                <a16:creationId xmlns:a16="http://schemas.microsoft.com/office/drawing/2014/main" id="{7CCFC2C6-6238-4A2F-93DE-2ADF74AF63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711652" y="0"/>
            <a:ext cx="8480347"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a:extLst>
              <a:ext uri="{FF2B5EF4-FFF2-40B4-BE49-F238E27FC236}">
                <a16:creationId xmlns:a16="http://schemas.microsoft.com/office/drawing/2014/main" id="{DDFBB3B9-AB0F-5554-BD8C-7C5C310B844B}"/>
              </a:ext>
            </a:extLst>
          </p:cNvPr>
          <p:cNvSpPr>
            <a:spLocks noGrp="1"/>
          </p:cNvSpPr>
          <p:nvPr>
            <p:ph type="ctrTitle"/>
          </p:nvPr>
        </p:nvSpPr>
        <p:spPr>
          <a:xfrm>
            <a:off x="6963509" y="808564"/>
            <a:ext cx="4908452" cy="4044789"/>
          </a:xfrm>
        </p:spPr>
        <p:txBody>
          <a:bodyPr anchor="b">
            <a:noAutofit/>
          </a:bodyPr>
          <a:lstStyle/>
          <a:p>
            <a:r>
              <a:rPr lang="en-US" sz="2000" dirty="0">
                <a:latin typeface="Trebuchet MS (body)"/>
              </a:rPr>
              <a:t>“The true church is not made of creeds and forms, nor is it contained in walls of wood and stone; the heart of man is its temple and the Spirit of truth is the one guide into all Truth. When men learn to turn within to the Spirit of truth, who is in each one for his light and inspiration, the differences between the churches of man will be eliminated, and the one church will be recognized.”</a:t>
            </a:r>
            <a:br>
              <a:rPr lang="en-US" sz="2000" dirty="0">
                <a:latin typeface="Trebuchet MS (body)"/>
              </a:rPr>
            </a:br>
            <a:r>
              <a:rPr lang="en-US" sz="2000" dirty="0">
                <a:latin typeface="Trebuchet MS (body)"/>
              </a:rPr>
              <a:t>― </a:t>
            </a:r>
            <a:r>
              <a:rPr lang="en-US" sz="2000" b="1" dirty="0">
                <a:latin typeface="Trebuchet MS (body)"/>
              </a:rPr>
              <a:t>Charles Fillmore, </a:t>
            </a:r>
            <a:r>
              <a:rPr lang="en-US" sz="2000" b="1" dirty="0">
                <a:latin typeface="Trebuchet MS (body)"/>
                <a:hlinkClick r:id="rId3"/>
              </a:rPr>
              <a:t>Metaphysical Bible Dictionary</a:t>
            </a:r>
            <a:endParaRPr lang="en-US" sz="2000" dirty="0">
              <a:latin typeface="Trebuchet MS (body)"/>
            </a:endParaRPr>
          </a:p>
        </p:txBody>
      </p:sp>
      <p:sp>
        <p:nvSpPr>
          <p:cNvPr id="19" name="Rectangle 1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1305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0" name="Rectangle 1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51648"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8790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2731E01-FE04-BF2F-7496-9AB60D63E223}"/>
              </a:ext>
            </a:extLst>
          </p:cNvPr>
          <p:cNvSpPr>
            <a:spLocks noGrp="1"/>
          </p:cNvSpPr>
          <p:nvPr>
            <p:ph type="body" idx="1"/>
          </p:nvPr>
        </p:nvSpPr>
        <p:spPr>
          <a:xfrm>
            <a:off x="2602748" y="5502335"/>
            <a:ext cx="7452400" cy="1093200"/>
          </a:xfrm>
        </p:spPr>
        <p:txBody>
          <a:bodyPr/>
          <a:lstStyle/>
          <a:p>
            <a:r>
              <a:rPr lang="en-US" dirty="0"/>
              <a:t>Deep Roots – Wild Branches</a:t>
            </a:r>
          </a:p>
        </p:txBody>
      </p:sp>
      <p:sp>
        <p:nvSpPr>
          <p:cNvPr id="3" name="Slide Number Placeholder 2">
            <a:extLst>
              <a:ext uri="{FF2B5EF4-FFF2-40B4-BE49-F238E27FC236}">
                <a16:creationId xmlns:a16="http://schemas.microsoft.com/office/drawing/2014/main" id="{D770ED2C-653F-F709-B293-816691226EC6}"/>
              </a:ext>
            </a:extLst>
          </p:cNvPr>
          <p:cNvSpPr>
            <a:spLocks noGrp="1"/>
          </p:cNvSpPr>
          <p:nvPr>
            <p:ph type="sldNum" idx="12"/>
          </p:nvPr>
        </p:nvSpPr>
        <p:spPr/>
        <p:txBody>
          <a:bodyPr/>
          <a:lstStyle/>
          <a:p>
            <a:fld id="{00000000-1234-1234-1234-123412341234}" type="slidenum">
              <a:rPr lang="en" smtClean="0"/>
              <a:pPr/>
              <a:t>3</a:t>
            </a:fld>
            <a:endParaRPr lang="en"/>
          </a:p>
        </p:txBody>
      </p:sp>
      <p:pic>
        <p:nvPicPr>
          <p:cNvPr id="6" name="Picture 5">
            <a:extLst>
              <a:ext uri="{FF2B5EF4-FFF2-40B4-BE49-F238E27FC236}">
                <a16:creationId xmlns:a16="http://schemas.microsoft.com/office/drawing/2014/main" id="{E693F157-8CC7-C23E-6F0C-EE88CB85D174}"/>
              </a:ext>
            </a:extLst>
          </p:cNvPr>
          <p:cNvPicPr>
            <a:picLocks noChangeAspect="1"/>
          </p:cNvPicPr>
          <p:nvPr/>
        </p:nvPicPr>
        <p:blipFill>
          <a:blip r:embed="rId3"/>
          <a:stretch>
            <a:fillRect/>
          </a:stretch>
        </p:blipFill>
        <p:spPr>
          <a:xfrm>
            <a:off x="2838841" y="1"/>
            <a:ext cx="6514319" cy="5477345"/>
          </a:xfrm>
          <a:prstGeom prst="rect">
            <a:avLst/>
          </a:prstGeom>
          <a:effectLst>
            <a:softEdge rad="127000"/>
          </a:effectLst>
        </p:spPr>
      </p:pic>
    </p:spTree>
    <p:extLst>
      <p:ext uri="{BB962C8B-B14F-4D97-AF65-F5344CB8AC3E}">
        <p14:creationId xmlns:p14="http://schemas.microsoft.com/office/powerpoint/2010/main" val="16841882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83"/>
        <p:cNvGrpSpPr/>
        <p:nvPr/>
      </p:nvGrpSpPr>
      <p:grpSpPr>
        <a:xfrm>
          <a:off x="0" y="0"/>
          <a:ext cx="0" cy="0"/>
          <a:chOff x="0" y="0"/>
          <a:chExt cx="0" cy="0"/>
        </a:xfrm>
      </p:grpSpPr>
      <p:sp useBgFill="1">
        <p:nvSpPr>
          <p:cNvPr id="90" name="Rectangle 89">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6" name="Video 85">
            <a:extLst>
              <a:ext uri="{FF2B5EF4-FFF2-40B4-BE49-F238E27FC236}">
                <a16:creationId xmlns:a16="http://schemas.microsoft.com/office/drawing/2014/main" id="{4DCDCB23-AEFE-653B-AA22-D8AF70447895}"/>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t="284" r="1" b="1"/>
          <a:stretch/>
        </p:blipFill>
        <p:spPr>
          <a:xfrm>
            <a:off x="-3047" y="10"/>
            <a:ext cx="12191999" cy="6857990"/>
          </a:xfrm>
          <a:prstGeom prst="rect">
            <a:avLst/>
          </a:prstGeom>
        </p:spPr>
      </p:pic>
      <p:sp>
        <p:nvSpPr>
          <p:cNvPr id="92" name="Rectangle 91">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Google Shape;84;p12"/>
          <p:cNvSpPr txBox="1">
            <a:spLocks noGrp="1"/>
          </p:cNvSpPr>
          <p:nvPr>
            <p:ph type="ctrTitle"/>
          </p:nvPr>
        </p:nvSpPr>
        <p:spPr>
          <a:xfrm>
            <a:off x="1097280" y="325550"/>
            <a:ext cx="10058400" cy="3574778"/>
          </a:xfrm>
          <a:prstGeom prst="rect">
            <a:avLst/>
          </a:prstGeom>
          <a:effectLst>
            <a:outerShdw blurRad="50800" dist="38100" dir="2700000" algn="tl" rotWithShape="0">
              <a:prstClr val="black">
                <a:alpha val="40000"/>
              </a:prstClr>
            </a:outerShdw>
          </a:effectLst>
        </p:spPr>
        <p:txBody>
          <a:bodyPr spcFirstLastPara="1" vert="horz" lIns="0" tIns="0" rIns="0" bIns="0" rtlCol="0" anchorCtr="0">
            <a:normAutofit/>
          </a:bodyPr>
          <a:lstStyle/>
          <a:p>
            <a:pPr algn="ctr"/>
            <a:r>
              <a:rPr lang="en-US" sz="5200" dirty="0">
                <a:solidFill>
                  <a:srgbClr val="FFFFFF"/>
                </a:solidFill>
                <a:latin typeface="Trebuchet MS" panose="020B0703020202090204" pitchFamily="34" charset="0"/>
              </a:rPr>
              <a:t>Casting Seeds:</a:t>
            </a:r>
            <a:br>
              <a:rPr lang="en-US" sz="5200" dirty="0">
                <a:solidFill>
                  <a:srgbClr val="FFFFFF"/>
                </a:solidFill>
                <a:latin typeface="Trebuchet MS" panose="020B0703020202090204" pitchFamily="34" charset="0"/>
              </a:rPr>
            </a:br>
            <a:r>
              <a:rPr lang="en-US" sz="5200" dirty="0">
                <a:solidFill>
                  <a:srgbClr val="FFFFFF"/>
                </a:solidFill>
                <a:latin typeface="Trebuchet MS" panose="020B0703020202090204" pitchFamily="34" charset="0"/>
              </a:rPr>
              <a:t>Creating  Connections in Ministry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322" fill="hold"/>
                                        <p:tgtEl>
                                          <p:spTgt spid="8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6"/>
                                        </p:tgtEl>
                                      </p:cBhvr>
                                    </p:cmd>
                                  </p:childTnLst>
                                </p:cTn>
                              </p:par>
                            </p:childTnLst>
                          </p:cTn>
                        </p:par>
                      </p:childTnLst>
                    </p:cTn>
                  </p:par>
                </p:childTnLst>
              </p:cTn>
              <p:nextCondLst>
                <p:cond evt="onClick" delay="0">
                  <p:tgtEl>
                    <p:spTgt spid="86"/>
                  </p:tgtEl>
                </p:cond>
              </p:nextCondLst>
            </p:seq>
            <p:video>
              <p:cMediaNode mute="1">
                <p:cTn id="12" repeatCount="indefinite" fill="hold" display="0">
                  <p:stCondLst>
                    <p:cond delay="indefinite"/>
                  </p:stCondLst>
                </p:cTn>
                <p:tgtEl>
                  <p:spTgt spid="86"/>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5"/>
          <p:cNvSpPr txBox="1">
            <a:spLocks noGrp="1"/>
          </p:cNvSpPr>
          <p:nvPr>
            <p:ph type="ctrTitle"/>
          </p:nvPr>
        </p:nvSpPr>
        <p:spPr>
          <a:xfrm>
            <a:off x="367555" y="0"/>
            <a:ext cx="7826687" cy="1026136"/>
          </a:xfrm>
          <a:prstGeom prst="rect">
            <a:avLst/>
          </a:prstGeom>
        </p:spPr>
        <p:txBody>
          <a:bodyPr spcFirstLastPara="1" vert="horz" wrap="square" lIns="0" tIns="0" rIns="0" bIns="0" rtlCol="0" anchor="b" anchorCtr="0">
            <a:noAutofit/>
          </a:bodyPr>
          <a:lstStyle/>
          <a:p>
            <a:r>
              <a:rPr lang="en" sz="5333" dirty="0"/>
              <a:t>A New Way to Grow:</a:t>
            </a:r>
            <a:endParaRPr sz="5333" dirty="0"/>
          </a:p>
        </p:txBody>
      </p:sp>
      <p:graphicFrame>
        <p:nvGraphicFramePr>
          <p:cNvPr id="111" name="Google Shape;109;p15">
            <a:extLst>
              <a:ext uri="{FF2B5EF4-FFF2-40B4-BE49-F238E27FC236}">
                <a16:creationId xmlns:a16="http://schemas.microsoft.com/office/drawing/2014/main" id="{8BAA5388-3777-DB8D-521F-5423BC52CC55}"/>
              </a:ext>
            </a:extLst>
          </p:cNvPr>
          <p:cNvGraphicFramePr/>
          <p:nvPr/>
        </p:nvGraphicFramePr>
        <p:xfrm>
          <a:off x="512548" y="1148210"/>
          <a:ext cx="8104045" cy="57097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3" name="Picture 2">
            <a:extLst>
              <a:ext uri="{FF2B5EF4-FFF2-40B4-BE49-F238E27FC236}">
                <a16:creationId xmlns:a16="http://schemas.microsoft.com/office/drawing/2014/main" id="{BEABB24B-F973-783D-15F5-D5DA9A83EB1E}"/>
              </a:ext>
            </a:extLst>
          </p:cNvPr>
          <p:cNvPicPr>
            <a:picLocks noChangeAspect="1"/>
          </p:cNvPicPr>
          <p:nvPr/>
        </p:nvPicPr>
        <p:blipFill>
          <a:blip r:embed="rId3"/>
          <a:stretch>
            <a:fillRect/>
          </a:stretch>
        </p:blipFill>
        <p:spPr>
          <a:xfrm>
            <a:off x="5850052" y="2835668"/>
            <a:ext cx="6044389" cy="4022267"/>
          </a:xfrm>
          <a:prstGeom prst="rect">
            <a:avLst/>
          </a:prstGeom>
        </p:spPr>
      </p:pic>
      <p:sp>
        <p:nvSpPr>
          <p:cNvPr id="166" name="Google Shape;166;p21"/>
          <p:cNvSpPr/>
          <p:nvPr/>
        </p:nvSpPr>
        <p:spPr>
          <a:xfrm>
            <a:off x="9822127" y="0"/>
            <a:ext cx="2369883" cy="6858000"/>
          </a:xfrm>
          <a:custGeom>
            <a:avLst/>
            <a:gdLst/>
            <a:ahLst/>
            <a:cxnLst/>
            <a:rect l="l" t="t" r="r" b="b"/>
            <a:pathLst>
              <a:path w="2369883" h="6858000" extrusionOk="0">
                <a:moveTo>
                  <a:pt x="0" y="0"/>
                </a:moveTo>
                <a:cubicBezTo>
                  <a:pt x="1144905" y="1173671"/>
                  <a:pt x="1850327" y="2777998"/>
                  <a:pt x="1850327" y="4547172"/>
                </a:cubicBezTo>
                <a:cubicBezTo>
                  <a:pt x="1851215" y="5336680"/>
                  <a:pt x="1708277" y="6119749"/>
                  <a:pt x="1428432" y="6858000"/>
                </a:cubicBezTo>
                <a:lnTo>
                  <a:pt x="2369883" y="6858000"/>
                </a:lnTo>
                <a:lnTo>
                  <a:pt x="2369883" y="0"/>
                </a:lnTo>
                <a:close/>
              </a:path>
            </a:pathLst>
          </a:custGeom>
          <a:gradFill>
            <a:gsLst>
              <a:gs pos="0">
                <a:schemeClr val="accent3"/>
              </a:gs>
              <a:gs pos="100000">
                <a:schemeClr val="accent4"/>
              </a:gs>
            </a:gsLst>
            <a:lin ang="5400012" scaled="0"/>
          </a:gradFill>
          <a:ln>
            <a:noFill/>
          </a:ln>
          <a:effectLst>
            <a:outerShdw blurRad="214313" algn="bl" rotWithShape="0">
              <a:schemeClr val="dk1">
                <a:alpha val="35000"/>
              </a:schemeClr>
            </a:outerShdw>
          </a:effectLst>
        </p:spPr>
        <p:txBody>
          <a:bodyPr spcFirstLastPara="1" wrap="square" lIns="121900" tIns="60933" rIns="121900" bIns="60933" anchor="ctr" anchorCtr="0">
            <a:noAutofit/>
          </a:bodyPr>
          <a:lstStyle/>
          <a:p>
            <a:endParaRPr sz="2400">
              <a:latin typeface="Calibri"/>
              <a:ea typeface="Calibri"/>
              <a:cs typeface="Calibri"/>
              <a:sym typeface="Calibri"/>
            </a:endParaRPr>
          </a:p>
        </p:txBody>
      </p:sp>
      <p:sp>
        <p:nvSpPr>
          <p:cNvPr id="167" name="Google Shape;167;p21"/>
          <p:cNvSpPr/>
          <p:nvPr/>
        </p:nvSpPr>
        <p:spPr>
          <a:xfrm>
            <a:off x="10353938" y="1"/>
            <a:ext cx="1838069" cy="1858772"/>
          </a:xfrm>
          <a:custGeom>
            <a:avLst/>
            <a:gdLst/>
            <a:ahLst/>
            <a:cxnLst/>
            <a:rect l="l" t="t" r="r" b="b"/>
            <a:pathLst>
              <a:path w="1838070" h="1858772" extrusionOk="0">
                <a:moveTo>
                  <a:pt x="1838071" y="1858772"/>
                </a:moveTo>
                <a:lnTo>
                  <a:pt x="1838071" y="0"/>
                </a:lnTo>
                <a:lnTo>
                  <a:pt x="0" y="0"/>
                </a:lnTo>
                <a:cubicBezTo>
                  <a:pt x="731393" y="489734"/>
                  <a:pt x="1356551" y="1121924"/>
                  <a:pt x="1838071" y="1858772"/>
                </a:cubicBezTo>
                <a:close/>
              </a:path>
            </a:pathLst>
          </a:custGeom>
          <a:gradFill>
            <a:gsLst>
              <a:gs pos="0">
                <a:schemeClr val="accent4"/>
              </a:gs>
              <a:gs pos="100000">
                <a:schemeClr val="accent5"/>
              </a:gs>
            </a:gsLst>
            <a:lin ang="5400012" scaled="0"/>
          </a:gradFill>
          <a:ln>
            <a:noFill/>
          </a:ln>
          <a:effectLst>
            <a:outerShdw blurRad="214313" algn="bl" rotWithShape="0">
              <a:schemeClr val="dk1">
                <a:alpha val="30000"/>
              </a:schemeClr>
            </a:outerShdw>
          </a:effectLst>
        </p:spPr>
        <p:txBody>
          <a:bodyPr spcFirstLastPara="1" wrap="square" lIns="121900" tIns="60933" rIns="121900" bIns="60933" anchor="ctr" anchorCtr="0">
            <a:noAutofit/>
          </a:bodyPr>
          <a:lstStyle/>
          <a:p>
            <a:endParaRPr sz="2400">
              <a:latin typeface="Calibri"/>
              <a:ea typeface="Calibri"/>
              <a:cs typeface="Calibri"/>
              <a:sym typeface="Calibri"/>
            </a:endParaRPr>
          </a:p>
        </p:txBody>
      </p:sp>
      <p:sp>
        <p:nvSpPr>
          <p:cNvPr id="168" name="Google Shape;168;p21"/>
          <p:cNvSpPr txBox="1">
            <a:spLocks noGrp="1"/>
          </p:cNvSpPr>
          <p:nvPr>
            <p:ph type="title"/>
          </p:nvPr>
        </p:nvSpPr>
        <p:spPr>
          <a:xfrm>
            <a:off x="411839" y="444099"/>
            <a:ext cx="4470000" cy="1409895"/>
          </a:xfrm>
          <a:prstGeom prst="rect">
            <a:avLst/>
          </a:prstGeom>
        </p:spPr>
        <p:txBody>
          <a:bodyPr spcFirstLastPara="1" vert="horz" wrap="square" lIns="0" tIns="0" rIns="0" bIns="0" rtlCol="0" anchor="b" anchorCtr="0">
            <a:noAutofit/>
          </a:bodyPr>
          <a:lstStyle/>
          <a:p>
            <a:r>
              <a:rPr lang="en" b="1" dirty="0">
                <a:latin typeface="Trebuchet MS (headings)"/>
              </a:rPr>
              <a:t>Where Are your Green Spaces?</a:t>
            </a:r>
            <a:endParaRPr b="1" dirty="0">
              <a:latin typeface="Trebuchet MS (headings)"/>
            </a:endParaRPr>
          </a:p>
        </p:txBody>
      </p:sp>
      <p:sp>
        <p:nvSpPr>
          <p:cNvPr id="169" name="Google Shape;169;p21"/>
          <p:cNvSpPr txBox="1">
            <a:spLocks noGrp="1"/>
          </p:cNvSpPr>
          <p:nvPr>
            <p:ph type="body" idx="1"/>
          </p:nvPr>
        </p:nvSpPr>
        <p:spPr>
          <a:xfrm>
            <a:off x="1160749" y="2424224"/>
            <a:ext cx="4674972" cy="3776328"/>
          </a:xfrm>
          <a:prstGeom prst="rect">
            <a:avLst/>
          </a:prstGeom>
        </p:spPr>
        <p:txBody>
          <a:bodyPr spcFirstLastPara="1" vert="horz" wrap="square" lIns="0" tIns="0" rIns="0" bIns="0" rtlCol="0" anchor="t" anchorCtr="0">
            <a:noAutofit/>
          </a:bodyPr>
          <a:lstStyle/>
          <a:p>
            <a:pPr indent="-609585">
              <a:spcAft>
                <a:spcPts val="1067"/>
              </a:spcAft>
              <a:buAutoNum type="arabicPeriod"/>
            </a:pPr>
            <a:r>
              <a:rPr lang="en-US" sz="3200" dirty="0">
                <a:latin typeface="Trebuchet MS (headings)"/>
              </a:rPr>
              <a:t>Primary Residence</a:t>
            </a:r>
          </a:p>
          <a:p>
            <a:pPr indent="-609585">
              <a:spcAft>
                <a:spcPts val="1067"/>
              </a:spcAft>
              <a:buAutoNum type="arabicPeriod"/>
            </a:pPr>
            <a:r>
              <a:rPr lang="en-US" sz="3200" dirty="0">
                <a:latin typeface="Trebuchet MS (headings)"/>
              </a:rPr>
              <a:t>Work/School Space</a:t>
            </a:r>
          </a:p>
          <a:p>
            <a:pPr indent="-609585">
              <a:spcAft>
                <a:spcPts val="1067"/>
              </a:spcAft>
              <a:buAutoNum type="arabicPeriod"/>
            </a:pPr>
            <a:r>
              <a:rPr lang="en-US" sz="3200" dirty="0">
                <a:latin typeface="Trebuchet MS (headings)"/>
              </a:rPr>
              <a:t>Public Space</a:t>
            </a:r>
          </a:p>
          <a:p>
            <a:pPr indent="-609585">
              <a:spcAft>
                <a:spcPts val="1067"/>
              </a:spcAft>
              <a:buAutoNum type="arabicPeriod"/>
            </a:pPr>
            <a:r>
              <a:rPr lang="en-US" sz="3200" dirty="0">
                <a:latin typeface="Trebuchet MS (headings)"/>
              </a:rPr>
              <a:t>Social Media/Internet</a:t>
            </a:r>
            <a:endParaRPr sz="3200" dirty="0">
              <a:latin typeface="Trebuchet MS (headings)"/>
            </a:endParaRPr>
          </a:p>
        </p:txBody>
      </p:sp>
      <p:sp>
        <p:nvSpPr>
          <p:cNvPr id="170" name="Google Shape;170;p21"/>
          <p:cNvSpPr txBox="1">
            <a:spLocks noGrp="1"/>
          </p:cNvSpPr>
          <p:nvPr>
            <p:ph type="sldNum" idx="12"/>
          </p:nvPr>
        </p:nvSpPr>
        <p:spPr>
          <a:prstGeom prst="rect">
            <a:avLst/>
          </a:prstGeom>
        </p:spPr>
        <p:txBody>
          <a:bodyPr spcFirstLastPara="1" vert="horz" wrap="square" lIns="0" tIns="0" rIns="0" bIns="0" rtlCol="0" anchor="ctr" anchorCtr="0">
            <a:noAutofit/>
          </a:bodyPr>
          <a:lstStyle/>
          <a:p>
            <a:fld id="{00000000-1234-1234-1234-123412341234}" type="slidenum">
              <a:rPr lang="en"/>
              <a:pPr/>
              <a:t>6</a:t>
            </a:fld>
            <a:endParaRPr/>
          </a:p>
        </p:txBody>
      </p:sp>
    </p:spTree>
    <p:extLst>
      <p:ext uri="{BB962C8B-B14F-4D97-AF65-F5344CB8AC3E}">
        <p14:creationId xmlns:p14="http://schemas.microsoft.com/office/powerpoint/2010/main" val="27822894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3" name="Picture 2">
            <a:extLst>
              <a:ext uri="{FF2B5EF4-FFF2-40B4-BE49-F238E27FC236}">
                <a16:creationId xmlns:a16="http://schemas.microsoft.com/office/drawing/2014/main" id="{BEABB24B-F973-783D-15F5-D5DA9A83EB1E}"/>
              </a:ext>
            </a:extLst>
          </p:cNvPr>
          <p:cNvPicPr>
            <a:picLocks noChangeAspect="1"/>
          </p:cNvPicPr>
          <p:nvPr/>
        </p:nvPicPr>
        <p:blipFill>
          <a:blip r:embed="rId3"/>
          <a:stretch>
            <a:fillRect/>
          </a:stretch>
        </p:blipFill>
        <p:spPr>
          <a:xfrm>
            <a:off x="6999982" y="3600893"/>
            <a:ext cx="4894460" cy="3257041"/>
          </a:xfrm>
          <a:prstGeom prst="rect">
            <a:avLst/>
          </a:prstGeom>
        </p:spPr>
      </p:pic>
      <p:sp>
        <p:nvSpPr>
          <p:cNvPr id="166" name="Google Shape;166;p21"/>
          <p:cNvSpPr/>
          <p:nvPr/>
        </p:nvSpPr>
        <p:spPr>
          <a:xfrm>
            <a:off x="9822127" y="0"/>
            <a:ext cx="2369883" cy="6858000"/>
          </a:xfrm>
          <a:custGeom>
            <a:avLst/>
            <a:gdLst/>
            <a:ahLst/>
            <a:cxnLst/>
            <a:rect l="l" t="t" r="r" b="b"/>
            <a:pathLst>
              <a:path w="2369883" h="6858000" extrusionOk="0">
                <a:moveTo>
                  <a:pt x="0" y="0"/>
                </a:moveTo>
                <a:cubicBezTo>
                  <a:pt x="1144905" y="1173671"/>
                  <a:pt x="1850327" y="2777998"/>
                  <a:pt x="1850327" y="4547172"/>
                </a:cubicBezTo>
                <a:cubicBezTo>
                  <a:pt x="1851215" y="5336680"/>
                  <a:pt x="1708277" y="6119749"/>
                  <a:pt x="1428432" y="6858000"/>
                </a:cubicBezTo>
                <a:lnTo>
                  <a:pt x="2369883" y="6858000"/>
                </a:lnTo>
                <a:lnTo>
                  <a:pt x="2369883" y="0"/>
                </a:lnTo>
                <a:close/>
              </a:path>
            </a:pathLst>
          </a:custGeom>
          <a:gradFill>
            <a:gsLst>
              <a:gs pos="0">
                <a:schemeClr val="accent3"/>
              </a:gs>
              <a:gs pos="100000">
                <a:schemeClr val="accent4"/>
              </a:gs>
            </a:gsLst>
            <a:lin ang="5400012" scaled="0"/>
          </a:gradFill>
          <a:ln>
            <a:noFill/>
          </a:ln>
          <a:effectLst>
            <a:outerShdw blurRad="214313" algn="bl" rotWithShape="0">
              <a:schemeClr val="dk1">
                <a:alpha val="35000"/>
              </a:schemeClr>
            </a:outerShdw>
          </a:effectLst>
        </p:spPr>
        <p:txBody>
          <a:bodyPr spcFirstLastPara="1" wrap="square" lIns="121900" tIns="60933" rIns="121900" bIns="60933" anchor="ctr" anchorCtr="0">
            <a:noAutofit/>
          </a:bodyPr>
          <a:lstStyle/>
          <a:p>
            <a:endParaRPr sz="2400">
              <a:latin typeface="Calibri"/>
              <a:ea typeface="Calibri"/>
              <a:cs typeface="Calibri"/>
              <a:sym typeface="Calibri"/>
            </a:endParaRPr>
          </a:p>
        </p:txBody>
      </p:sp>
      <p:sp>
        <p:nvSpPr>
          <p:cNvPr id="167" name="Google Shape;167;p21"/>
          <p:cNvSpPr/>
          <p:nvPr/>
        </p:nvSpPr>
        <p:spPr>
          <a:xfrm>
            <a:off x="10353938" y="1"/>
            <a:ext cx="1838069" cy="1858772"/>
          </a:xfrm>
          <a:custGeom>
            <a:avLst/>
            <a:gdLst/>
            <a:ahLst/>
            <a:cxnLst/>
            <a:rect l="l" t="t" r="r" b="b"/>
            <a:pathLst>
              <a:path w="1838070" h="1858772" extrusionOk="0">
                <a:moveTo>
                  <a:pt x="1838071" y="1858772"/>
                </a:moveTo>
                <a:lnTo>
                  <a:pt x="1838071" y="0"/>
                </a:lnTo>
                <a:lnTo>
                  <a:pt x="0" y="0"/>
                </a:lnTo>
                <a:cubicBezTo>
                  <a:pt x="731393" y="489734"/>
                  <a:pt x="1356551" y="1121924"/>
                  <a:pt x="1838071" y="1858772"/>
                </a:cubicBezTo>
                <a:close/>
              </a:path>
            </a:pathLst>
          </a:custGeom>
          <a:gradFill>
            <a:gsLst>
              <a:gs pos="0">
                <a:schemeClr val="accent4"/>
              </a:gs>
              <a:gs pos="100000">
                <a:schemeClr val="accent5"/>
              </a:gs>
            </a:gsLst>
            <a:lin ang="5400012" scaled="0"/>
          </a:gradFill>
          <a:ln>
            <a:noFill/>
          </a:ln>
          <a:effectLst>
            <a:outerShdw blurRad="214313" algn="bl" rotWithShape="0">
              <a:schemeClr val="dk1">
                <a:alpha val="30000"/>
              </a:schemeClr>
            </a:outerShdw>
          </a:effectLst>
        </p:spPr>
        <p:txBody>
          <a:bodyPr spcFirstLastPara="1" wrap="square" lIns="121900" tIns="60933" rIns="121900" bIns="60933" anchor="ctr" anchorCtr="0">
            <a:noAutofit/>
          </a:bodyPr>
          <a:lstStyle/>
          <a:p>
            <a:endParaRPr sz="2400">
              <a:latin typeface="Calibri"/>
              <a:ea typeface="Calibri"/>
              <a:cs typeface="Calibri"/>
              <a:sym typeface="Calibri"/>
            </a:endParaRPr>
          </a:p>
        </p:txBody>
      </p:sp>
      <p:sp>
        <p:nvSpPr>
          <p:cNvPr id="168" name="Google Shape;168;p21"/>
          <p:cNvSpPr txBox="1">
            <a:spLocks noGrp="1"/>
          </p:cNvSpPr>
          <p:nvPr>
            <p:ph type="title"/>
          </p:nvPr>
        </p:nvSpPr>
        <p:spPr>
          <a:xfrm>
            <a:off x="411839" y="143270"/>
            <a:ext cx="7484608" cy="1409895"/>
          </a:xfrm>
          <a:prstGeom prst="rect">
            <a:avLst/>
          </a:prstGeom>
        </p:spPr>
        <p:txBody>
          <a:bodyPr spcFirstLastPara="1" vert="horz" wrap="square" lIns="0" tIns="0" rIns="0" bIns="0" rtlCol="0" anchor="b" anchorCtr="0">
            <a:noAutofit/>
          </a:bodyPr>
          <a:lstStyle/>
          <a:p>
            <a:r>
              <a:rPr lang="en" b="1" dirty="0">
                <a:latin typeface="Trebuchet MS (headings)"/>
              </a:rPr>
              <a:t>People Map Exercise</a:t>
            </a:r>
            <a:br>
              <a:rPr lang="en" b="1" dirty="0">
                <a:latin typeface="Trebuchet MS (headings)"/>
              </a:rPr>
            </a:br>
            <a:r>
              <a:rPr lang="en" b="1" dirty="0">
                <a:latin typeface="Trebuchet MS (headings)"/>
              </a:rPr>
              <a:t>Share &amp; Compare</a:t>
            </a:r>
            <a:endParaRPr b="1" dirty="0">
              <a:latin typeface="Trebuchet MS (headings)"/>
            </a:endParaRPr>
          </a:p>
        </p:txBody>
      </p:sp>
      <p:sp>
        <p:nvSpPr>
          <p:cNvPr id="170" name="Google Shape;170;p21"/>
          <p:cNvSpPr txBox="1">
            <a:spLocks noGrp="1"/>
          </p:cNvSpPr>
          <p:nvPr>
            <p:ph type="sldNum" idx="12"/>
          </p:nvPr>
        </p:nvSpPr>
        <p:spPr>
          <a:prstGeom prst="rect">
            <a:avLst/>
          </a:prstGeom>
        </p:spPr>
        <p:txBody>
          <a:bodyPr spcFirstLastPara="1" vert="horz" wrap="square" lIns="0" tIns="0" rIns="0" bIns="0" rtlCol="0" anchor="ctr" anchorCtr="0">
            <a:noAutofit/>
          </a:bodyPr>
          <a:lstStyle/>
          <a:p>
            <a:fld id="{00000000-1234-1234-1234-123412341234}" type="slidenum">
              <a:rPr lang="en"/>
              <a:pPr/>
              <a:t>7</a:t>
            </a:fld>
            <a:endParaRPr/>
          </a:p>
        </p:txBody>
      </p:sp>
      <p:graphicFrame>
        <p:nvGraphicFramePr>
          <p:cNvPr id="172" name="Google Shape;169;p21">
            <a:extLst>
              <a:ext uri="{FF2B5EF4-FFF2-40B4-BE49-F238E27FC236}">
                <a16:creationId xmlns:a16="http://schemas.microsoft.com/office/drawing/2014/main" id="{ACF5FF7F-2F9C-D4A3-BC5E-101A7043B45A}"/>
              </a:ext>
            </a:extLst>
          </p:cNvPr>
          <p:cNvGraphicFramePr/>
          <p:nvPr/>
        </p:nvGraphicFramePr>
        <p:xfrm>
          <a:off x="411839" y="1593531"/>
          <a:ext cx="6588143" cy="50020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026" name="Picture 2" descr="Fresh Expressions – Enabling Mission Shaped Networks">
            <a:extLst>
              <a:ext uri="{FF2B5EF4-FFF2-40B4-BE49-F238E27FC236}">
                <a16:creationId xmlns:a16="http://schemas.microsoft.com/office/drawing/2014/main" id="{64C061DD-79DD-5CFD-DEBD-B23F943513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3967" y="1520575"/>
            <a:ext cx="8998803" cy="4332236"/>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D9DBCC2F-C7DF-8C53-F0C9-23500930CFE8}"/>
              </a:ext>
            </a:extLst>
          </p:cNvPr>
          <p:cNvSpPr>
            <a:spLocks noGrp="1"/>
          </p:cNvSpPr>
          <p:nvPr>
            <p:ph type="body" idx="1"/>
          </p:nvPr>
        </p:nvSpPr>
        <p:spPr>
          <a:xfrm>
            <a:off x="2369800" y="293312"/>
            <a:ext cx="7452400" cy="1093200"/>
          </a:xfrm>
        </p:spPr>
        <p:txBody>
          <a:bodyPr/>
          <a:lstStyle/>
          <a:p>
            <a:r>
              <a:rPr lang="en-US" dirty="0"/>
              <a:t>Becoming a Unique Expression </a:t>
            </a:r>
          </a:p>
          <a:p>
            <a:r>
              <a:rPr lang="en-US" dirty="0"/>
              <a:t>of Unity</a:t>
            </a:r>
          </a:p>
        </p:txBody>
      </p:sp>
      <p:sp>
        <p:nvSpPr>
          <p:cNvPr id="5" name="TextBox 4">
            <a:extLst>
              <a:ext uri="{FF2B5EF4-FFF2-40B4-BE49-F238E27FC236}">
                <a16:creationId xmlns:a16="http://schemas.microsoft.com/office/drawing/2014/main" id="{D13473F9-CA75-553A-9EA0-39BE3CCF2C4D}"/>
              </a:ext>
            </a:extLst>
          </p:cNvPr>
          <p:cNvSpPr txBox="1"/>
          <p:nvPr/>
        </p:nvSpPr>
        <p:spPr>
          <a:xfrm>
            <a:off x="6964153" y="5808921"/>
            <a:ext cx="3166893" cy="461665"/>
          </a:xfrm>
          <a:prstGeom prst="rect">
            <a:avLst/>
          </a:prstGeom>
          <a:noFill/>
        </p:spPr>
        <p:txBody>
          <a:bodyPr wrap="none" rtlCol="0">
            <a:spAutoFit/>
          </a:bodyPr>
          <a:lstStyle/>
          <a:p>
            <a:r>
              <a:rPr lang="en-US" sz="2400" dirty="0"/>
              <a:t>Freshexpressions.us.org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457F9E-64DB-FDB7-E56B-BCDB5C558945}"/>
              </a:ext>
            </a:extLst>
          </p:cNvPr>
          <p:cNvSpPr>
            <a:spLocks noGrp="1"/>
          </p:cNvSpPr>
          <p:nvPr>
            <p:ph type="title"/>
          </p:nvPr>
        </p:nvSpPr>
        <p:spPr>
          <a:xfrm>
            <a:off x="219183" y="356171"/>
            <a:ext cx="10616628" cy="930725"/>
          </a:xfrm>
        </p:spPr>
        <p:txBody>
          <a:bodyPr/>
          <a:lstStyle/>
          <a:p>
            <a:r>
              <a:rPr lang="en-US" dirty="0"/>
              <a:t>Listening answers our “why” and “who”</a:t>
            </a:r>
          </a:p>
        </p:txBody>
      </p:sp>
      <p:sp>
        <p:nvSpPr>
          <p:cNvPr id="4" name="Slide Number Placeholder 3">
            <a:extLst>
              <a:ext uri="{FF2B5EF4-FFF2-40B4-BE49-F238E27FC236}">
                <a16:creationId xmlns:a16="http://schemas.microsoft.com/office/drawing/2014/main" id="{1E25A986-DA17-A6C7-8DB3-DBE2906633A8}"/>
              </a:ext>
            </a:extLst>
          </p:cNvPr>
          <p:cNvSpPr>
            <a:spLocks noGrp="1"/>
          </p:cNvSpPr>
          <p:nvPr>
            <p:ph type="sldNum" idx="12"/>
          </p:nvPr>
        </p:nvSpPr>
        <p:spPr/>
        <p:txBody>
          <a:bodyPr/>
          <a:lstStyle/>
          <a:p>
            <a:fld id="{00000000-1234-1234-1234-123412341234}" type="slidenum">
              <a:rPr lang="en" smtClean="0"/>
              <a:pPr/>
              <a:t>9</a:t>
            </a:fld>
            <a:endParaRPr lang="en"/>
          </a:p>
        </p:txBody>
      </p:sp>
      <p:pic>
        <p:nvPicPr>
          <p:cNvPr id="5" name="Picture 4">
            <a:extLst>
              <a:ext uri="{FF2B5EF4-FFF2-40B4-BE49-F238E27FC236}">
                <a16:creationId xmlns:a16="http://schemas.microsoft.com/office/drawing/2014/main" id="{BDEE798A-7528-6C14-7B16-B679E832C0FE}"/>
              </a:ext>
            </a:extLst>
          </p:cNvPr>
          <p:cNvPicPr>
            <a:picLocks noChangeAspect="1"/>
          </p:cNvPicPr>
          <p:nvPr/>
        </p:nvPicPr>
        <p:blipFill>
          <a:blip r:embed="rId3"/>
          <a:stretch>
            <a:fillRect/>
          </a:stretch>
        </p:blipFill>
        <p:spPr>
          <a:xfrm>
            <a:off x="883539" y="1726060"/>
            <a:ext cx="8455383" cy="4362617"/>
          </a:xfrm>
          <a:prstGeom prst="rect">
            <a:avLst/>
          </a:prstGeom>
        </p:spPr>
      </p:pic>
    </p:spTree>
    <p:extLst>
      <p:ext uri="{BB962C8B-B14F-4D97-AF65-F5344CB8AC3E}">
        <p14:creationId xmlns:p14="http://schemas.microsoft.com/office/powerpoint/2010/main" val="2664525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TotalTime>
  <Words>731</Words>
  <Application>Microsoft Office PowerPoint</Application>
  <PresentationFormat>Widescreen</PresentationFormat>
  <Paragraphs>92</Paragraphs>
  <Slides>16</Slides>
  <Notes>12</Notes>
  <HiddenSlides>0</HiddenSlides>
  <MMClips>3</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16</vt:i4>
      </vt:variant>
    </vt:vector>
  </HeadingPairs>
  <TitlesOfParts>
    <vt:vector size="26" baseType="lpstr">
      <vt:lpstr>Arial</vt:lpstr>
      <vt:lpstr>Calibri</vt:lpstr>
      <vt:lpstr>Calibri Light</vt:lpstr>
      <vt:lpstr>Fira Sans Light</vt:lpstr>
      <vt:lpstr>Fira Sans Medium</vt:lpstr>
      <vt:lpstr>Fira Sans SemiBold</vt:lpstr>
      <vt:lpstr>Trebuchet MS</vt:lpstr>
      <vt:lpstr>Trebuchet MS (body)</vt:lpstr>
      <vt:lpstr>Trebuchet MS (headings)</vt:lpstr>
      <vt:lpstr>Office Theme</vt:lpstr>
      <vt:lpstr>PowerPoint Presentation</vt:lpstr>
      <vt:lpstr>“The true church is not made of creeds and forms, nor is it contained in walls of wood and stone; the heart of man is its temple and the Spirit of truth is the one guide into all Truth. When men learn to turn within to the Spirit of truth, who is in each one for his light and inspiration, the differences between the churches of man will be eliminated, and the one church will be recognized.” ― Charles Fillmore, Metaphysical Bible Dictionary</vt:lpstr>
      <vt:lpstr>PowerPoint Presentation</vt:lpstr>
      <vt:lpstr>Casting Seeds: Creating  Connections in Ministry</vt:lpstr>
      <vt:lpstr>A New Way to Grow:</vt:lpstr>
      <vt:lpstr>Where Are your Green Spaces?</vt:lpstr>
      <vt:lpstr>People Map Exercise Share &amp; Compare</vt:lpstr>
      <vt:lpstr>PowerPoint Presentation</vt:lpstr>
      <vt:lpstr>Listening answers our “why” and “who”</vt:lpstr>
      <vt:lpstr>Loving People</vt:lpstr>
      <vt:lpstr>Love/Know Your Neighbor as Yourself</vt:lpstr>
      <vt:lpstr>Building Community</vt:lpstr>
      <vt:lpstr>Finding Partners</vt:lpstr>
      <vt:lpstr>PowerPoint Presentation</vt:lpstr>
      <vt:lpstr>You can also split your content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Glenda Walden</dc:creator>
  <cp:lastModifiedBy>Anna</cp:lastModifiedBy>
  <cp:revision>2</cp:revision>
  <dcterms:created xsi:type="dcterms:W3CDTF">2023-02-13T18:18:07Z</dcterms:created>
  <dcterms:modified xsi:type="dcterms:W3CDTF">2023-02-15T19:59:36Z</dcterms:modified>
</cp:coreProperties>
</file>